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7"/>
  </p:notesMasterIdLst>
  <p:sldIdLst>
    <p:sldId id="269" r:id="rId2"/>
    <p:sldId id="300" r:id="rId3"/>
    <p:sldId id="301" r:id="rId4"/>
    <p:sldId id="259" r:id="rId5"/>
    <p:sldId id="293" r:id="rId6"/>
    <p:sldId id="302" r:id="rId7"/>
    <p:sldId id="292" r:id="rId8"/>
    <p:sldId id="294" r:id="rId9"/>
    <p:sldId id="303" r:id="rId10"/>
    <p:sldId id="296" r:id="rId11"/>
    <p:sldId id="261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262" r:id="rId21"/>
    <p:sldId id="257" r:id="rId22"/>
    <p:sldId id="298" r:id="rId23"/>
    <p:sldId id="263" r:id="rId24"/>
    <p:sldId id="312" r:id="rId25"/>
    <p:sldId id="299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FF3399"/>
    <a:srgbClr val="1F9D7F"/>
    <a:srgbClr val="F0FDFE"/>
    <a:srgbClr val="E2FDFE"/>
    <a:srgbClr val="D2FDFE"/>
    <a:srgbClr val="FFF793"/>
    <a:srgbClr val="663300"/>
    <a:srgbClr val="E86A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0B0882-5743-4515-BD05-3E5F353F59F9}">
  <a:tblStyle styleId="{6D0B0882-5743-4515-BD05-3E5F353F59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 varScale="1">
        <p:scale>
          <a:sx n="92" d="100"/>
          <a:sy n="92" d="100"/>
        </p:scale>
        <p:origin x="252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3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37001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c5b55d00d4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c5b55d00d4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c42a8cd3a2_0_1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c42a8cd3a2_0_1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b9bfc945be_0_1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b9bfc945be_0_1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c5b55d00d4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c5b55d00d4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008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c5b55d00d4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c5b55d00d4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2525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c42a8cd3a2_0_1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c42a8cd3a2_0_1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gc5b55d00d4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3" name="Google Shape;1713;gc5b55d00d4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c5b55d00d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c5b55d00d4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c42a8cd3a2_0_1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c42a8cd3a2_0_1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5A4AB17-E1B3-44BD-A7F6-DAD7675DEFDB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416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c42a8cd3a2_0_1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c42a8cd3a2_0_1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c42a8cd3a2_0_1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c42a8cd3a2_0_1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538575" y="538575"/>
            <a:ext cx="80670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 b="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911240"/>
      </p:ext>
    </p:extLst>
  </p:cSld>
  <p:clrMapOvr>
    <a:masterClrMapping/>
  </p:clrMapOvr>
  <p:transition spd="med" advClick="0" advTm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4B2BF-05EA-453B-93AE-28A8DB13DF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44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A8625-16DA-4F51-BA43-51C0071518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702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48F4A-5A1A-426D-BD4D-AB40E6755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17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33450" y="526875"/>
            <a:ext cx="8077200" cy="4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33450" y="1152475"/>
            <a:ext cx="8077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533450" y="526875"/>
            <a:ext cx="8077200" cy="4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538575" y="538575"/>
            <a:ext cx="80670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100" b="0">
                <a:latin typeface="Englebert"/>
                <a:ea typeface="Englebert"/>
                <a:cs typeface="Englebert"/>
                <a:sym typeface="Engleber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/>
          <p:nvPr/>
        </p:nvSpPr>
        <p:spPr>
          <a:xfrm rot="-2700000">
            <a:off x="-470499" y="182556"/>
            <a:ext cx="1472436" cy="434746"/>
          </a:xfrm>
          <a:custGeom>
            <a:avLst/>
            <a:gdLst/>
            <a:ahLst/>
            <a:cxnLst/>
            <a:rect l="l" t="t" r="r" b="b"/>
            <a:pathLst>
              <a:path w="58898" h="17390" extrusionOk="0">
                <a:moveTo>
                  <a:pt x="38822" y="2553"/>
                </a:moveTo>
                <a:cubicBezTo>
                  <a:pt x="38854" y="2553"/>
                  <a:pt x="38885" y="2559"/>
                  <a:pt x="38923" y="2572"/>
                </a:cubicBezTo>
                <a:lnTo>
                  <a:pt x="38722" y="2572"/>
                </a:lnTo>
                <a:cubicBezTo>
                  <a:pt x="38760" y="2559"/>
                  <a:pt x="38791" y="2553"/>
                  <a:pt x="38822" y="2553"/>
                </a:cubicBezTo>
                <a:close/>
                <a:moveTo>
                  <a:pt x="25339" y="2622"/>
                </a:moveTo>
                <a:cubicBezTo>
                  <a:pt x="25339" y="2622"/>
                  <a:pt x="25364" y="2622"/>
                  <a:pt x="25364" y="2647"/>
                </a:cubicBezTo>
                <a:lnTo>
                  <a:pt x="25339" y="2647"/>
                </a:lnTo>
                <a:cubicBezTo>
                  <a:pt x="25339" y="2647"/>
                  <a:pt x="25339" y="2622"/>
                  <a:pt x="25339" y="2622"/>
                </a:cubicBezTo>
                <a:close/>
                <a:moveTo>
                  <a:pt x="38396" y="4176"/>
                </a:moveTo>
                <a:lnTo>
                  <a:pt x="38396" y="4201"/>
                </a:lnTo>
                <a:lnTo>
                  <a:pt x="38371" y="4201"/>
                </a:lnTo>
                <a:cubicBezTo>
                  <a:pt x="38371" y="4201"/>
                  <a:pt x="38371" y="4201"/>
                  <a:pt x="38396" y="4176"/>
                </a:cubicBezTo>
                <a:close/>
                <a:moveTo>
                  <a:pt x="27895" y="4126"/>
                </a:moveTo>
                <a:lnTo>
                  <a:pt x="27895" y="4126"/>
                </a:lnTo>
                <a:cubicBezTo>
                  <a:pt x="27845" y="4201"/>
                  <a:pt x="27795" y="4251"/>
                  <a:pt x="27745" y="4326"/>
                </a:cubicBezTo>
                <a:cubicBezTo>
                  <a:pt x="27770" y="4251"/>
                  <a:pt x="27820" y="4176"/>
                  <a:pt x="27895" y="4126"/>
                </a:cubicBezTo>
                <a:close/>
                <a:moveTo>
                  <a:pt x="14136" y="4978"/>
                </a:moveTo>
                <a:cubicBezTo>
                  <a:pt x="14110" y="5003"/>
                  <a:pt x="14110" y="5028"/>
                  <a:pt x="14085" y="5078"/>
                </a:cubicBezTo>
                <a:cubicBezTo>
                  <a:pt x="14085" y="5028"/>
                  <a:pt x="14085" y="5003"/>
                  <a:pt x="14060" y="4978"/>
                </a:cubicBezTo>
                <a:close/>
                <a:moveTo>
                  <a:pt x="45639" y="5128"/>
                </a:moveTo>
                <a:cubicBezTo>
                  <a:pt x="45639" y="5178"/>
                  <a:pt x="45639" y="5203"/>
                  <a:pt x="45614" y="5254"/>
                </a:cubicBezTo>
                <a:cubicBezTo>
                  <a:pt x="45614" y="5228"/>
                  <a:pt x="45564" y="5178"/>
                  <a:pt x="45564" y="5153"/>
                </a:cubicBezTo>
                <a:cubicBezTo>
                  <a:pt x="45581" y="5153"/>
                  <a:pt x="45598" y="5164"/>
                  <a:pt x="45607" y="5164"/>
                </a:cubicBezTo>
                <a:cubicBezTo>
                  <a:pt x="45612" y="5164"/>
                  <a:pt x="45614" y="5162"/>
                  <a:pt x="45614" y="5153"/>
                </a:cubicBezTo>
                <a:cubicBezTo>
                  <a:pt x="45639" y="5153"/>
                  <a:pt x="45639" y="5129"/>
                  <a:pt x="45639" y="5128"/>
                </a:cubicBezTo>
                <a:close/>
                <a:moveTo>
                  <a:pt x="18121" y="6281"/>
                </a:moveTo>
                <a:cubicBezTo>
                  <a:pt x="18121" y="6306"/>
                  <a:pt x="18095" y="6356"/>
                  <a:pt x="18070" y="6381"/>
                </a:cubicBezTo>
                <a:cubicBezTo>
                  <a:pt x="18070" y="6356"/>
                  <a:pt x="18070" y="6306"/>
                  <a:pt x="18070" y="6281"/>
                </a:cubicBezTo>
                <a:close/>
                <a:moveTo>
                  <a:pt x="44336" y="6406"/>
                </a:moveTo>
                <a:cubicBezTo>
                  <a:pt x="44336" y="6406"/>
                  <a:pt x="44311" y="6406"/>
                  <a:pt x="44311" y="6431"/>
                </a:cubicBezTo>
                <a:cubicBezTo>
                  <a:pt x="44311" y="6406"/>
                  <a:pt x="44286" y="6406"/>
                  <a:pt x="44286" y="6406"/>
                </a:cubicBezTo>
                <a:close/>
                <a:moveTo>
                  <a:pt x="25589" y="7058"/>
                </a:moveTo>
                <a:cubicBezTo>
                  <a:pt x="25589" y="7083"/>
                  <a:pt x="25589" y="7083"/>
                  <a:pt x="25589" y="7108"/>
                </a:cubicBezTo>
                <a:cubicBezTo>
                  <a:pt x="25589" y="7158"/>
                  <a:pt x="25589" y="7183"/>
                  <a:pt x="25564" y="7208"/>
                </a:cubicBezTo>
                <a:cubicBezTo>
                  <a:pt x="25589" y="7158"/>
                  <a:pt x="25589" y="7108"/>
                  <a:pt x="25589" y="7058"/>
                </a:cubicBezTo>
                <a:close/>
                <a:moveTo>
                  <a:pt x="44988" y="7409"/>
                </a:moveTo>
                <a:cubicBezTo>
                  <a:pt x="44988" y="7434"/>
                  <a:pt x="44988" y="7434"/>
                  <a:pt x="44988" y="7434"/>
                </a:cubicBezTo>
                <a:lnTo>
                  <a:pt x="44963" y="7434"/>
                </a:lnTo>
                <a:cubicBezTo>
                  <a:pt x="44963" y="7434"/>
                  <a:pt x="44988" y="7434"/>
                  <a:pt x="44988" y="7409"/>
                </a:cubicBezTo>
                <a:close/>
                <a:moveTo>
                  <a:pt x="10426" y="8437"/>
                </a:moveTo>
                <a:cubicBezTo>
                  <a:pt x="10426" y="8462"/>
                  <a:pt x="10426" y="8487"/>
                  <a:pt x="10401" y="8512"/>
                </a:cubicBezTo>
                <a:cubicBezTo>
                  <a:pt x="10401" y="8559"/>
                  <a:pt x="10391" y="8577"/>
                  <a:pt x="10371" y="8577"/>
                </a:cubicBezTo>
                <a:cubicBezTo>
                  <a:pt x="10359" y="8577"/>
                  <a:pt x="10344" y="8571"/>
                  <a:pt x="10326" y="8562"/>
                </a:cubicBezTo>
                <a:cubicBezTo>
                  <a:pt x="10351" y="8537"/>
                  <a:pt x="10401" y="8487"/>
                  <a:pt x="10426" y="8437"/>
                </a:cubicBezTo>
                <a:close/>
                <a:moveTo>
                  <a:pt x="39198" y="9364"/>
                </a:moveTo>
                <a:cubicBezTo>
                  <a:pt x="39198" y="9389"/>
                  <a:pt x="39198" y="9414"/>
                  <a:pt x="39198" y="9439"/>
                </a:cubicBezTo>
                <a:cubicBezTo>
                  <a:pt x="39198" y="9414"/>
                  <a:pt x="39173" y="9389"/>
                  <a:pt x="39173" y="9364"/>
                </a:cubicBezTo>
                <a:close/>
                <a:moveTo>
                  <a:pt x="54662" y="9514"/>
                </a:moveTo>
                <a:cubicBezTo>
                  <a:pt x="54637" y="9539"/>
                  <a:pt x="54637" y="9539"/>
                  <a:pt x="54612" y="9564"/>
                </a:cubicBezTo>
                <a:cubicBezTo>
                  <a:pt x="54612" y="9539"/>
                  <a:pt x="54612" y="9514"/>
                  <a:pt x="54662" y="9514"/>
                </a:cubicBezTo>
                <a:close/>
                <a:moveTo>
                  <a:pt x="40351" y="9589"/>
                </a:moveTo>
                <a:cubicBezTo>
                  <a:pt x="40339" y="9602"/>
                  <a:pt x="40320" y="9608"/>
                  <a:pt x="40301" y="9608"/>
                </a:cubicBezTo>
                <a:cubicBezTo>
                  <a:pt x="40282" y="9608"/>
                  <a:pt x="40263" y="9602"/>
                  <a:pt x="40251" y="9589"/>
                </a:cubicBezTo>
                <a:close/>
                <a:moveTo>
                  <a:pt x="26015" y="10166"/>
                </a:moveTo>
                <a:cubicBezTo>
                  <a:pt x="25990" y="10191"/>
                  <a:pt x="25965" y="10216"/>
                  <a:pt x="25940" y="10241"/>
                </a:cubicBezTo>
                <a:cubicBezTo>
                  <a:pt x="25940" y="10241"/>
                  <a:pt x="25940" y="10216"/>
                  <a:pt x="25915" y="10216"/>
                </a:cubicBezTo>
                <a:cubicBezTo>
                  <a:pt x="25965" y="10191"/>
                  <a:pt x="25990" y="10191"/>
                  <a:pt x="26015" y="10166"/>
                </a:cubicBezTo>
                <a:close/>
                <a:moveTo>
                  <a:pt x="39299" y="11945"/>
                </a:moveTo>
                <a:cubicBezTo>
                  <a:pt x="39299" y="11970"/>
                  <a:pt x="39274" y="11970"/>
                  <a:pt x="39274" y="11970"/>
                </a:cubicBezTo>
                <a:cubicBezTo>
                  <a:pt x="39248" y="11970"/>
                  <a:pt x="39248" y="11970"/>
                  <a:pt x="39223" y="11945"/>
                </a:cubicBezTo>
                <a:close/>
                <a:moveTo>
                  <a:pt x="18371" y="12146"/>
                </a:moveTo>
                <a:cubicBezTo>
                  <a:pt x="18371" y="12146"/>
                  <a:pt x="18371" y="12171"/>
                  <a:pt x="18371" y="12171"/>
                </a:cubicBezTo>
                <a:cubicBezTo>
                  <a:pt x="18325" y="12248"/>
                  <a:pt x="18279" y="12277"/>
                  <a:pt x="18239" y="12277"/>
                </a:cubicBezTo>
                <a:cubicBezTo>
                  <a:pt x="18213" y="12277"/>
                  <a:pt x="18190" y="12265"/>
                  <a:pt x="18171" y="12246"/>
                </a:cubicBezTo>
                <a:cubicBezTo>
                  <a:pt x="18246" y="12221"/>
                  <a:pt x="18321" y="12196"/>
                  <a:pt x="18371" y="12146"/>
                </a:cubicBezTo>
                <a:close/>
                <a:moveTo>
                  <a:pt x="13584" y="13224"/>
                </a:moveTo>
                <a:cubicBezTo>
                  <a:pt x="13584" y="13224"/>
                  <a:pt x="13609" y="13224"/>
                  <a:pt x="13609" y="13249"/>
                </a:cubicBezTo>
                <a:lnTo>
                  <a:pt x="13559" y="13249"/>
                </a:lnTo>
                <a:cubicBezTo>
                  <a:pt x="13559" y="13249"/>
                  <a:pt x="13584" y="13224"/>
                  <a:pt x="13584" y="13224"/>
                </a:cubicBezTo>
                <a:close/>
                <a:moveTo>
                  <a:pt x="11203" y="14702"/>
                </a:moveTo>
                <a:cubicBezTo>
                  <a:pt x="11203" y="14727"/>
                  <a:pt x="11178" y="14752"/>
                  <a:pt x="11178" y="14777"/>
                </a:cubicBezTo>
                <a:cubicBezTo>
                  <a:pt x="11178" y="14752"/>
                  <a:pt x="11178" y="14727"/>
                  <a:pt x="11203" y="14702"/>
                </a:cubicBezTo>
                <a:close/>
                <a:moveTo>
                  <a:pt x="7068" y="16206"/>
                </a:moveTo>
                <a:cubicBezTo>
                  <a:pt x="7068" y="16231"/>
                  <a:pt x="7068" y="16231"/>
                  <a:pt x="7068" y="16231"/>
                </a:cubicBezTo>
                <a:cubicBezTo>
                  <a:pt x="7043" y="16231"/>
                  <a:pt x="7043" y="16231"/>
                  <a:pt x="7043" y="16206"/>
                </a:cubicBezTo>
                <a:close/>
                <a:moveTo>
                  <a:pt x="35293" y="1"/>
                </a:moveTo>
                <a:cubicBezTo>
                  <a:pt x="34743" y="1"/>
                  <a:pt x="34196" y="20"/>
                  <a:pt x="33649" y="20"/>
                </a:cubicBezTo>
                <a:cubicBezTo>
                  <a:pt x="33511" y="20"/>
                  <a:pt x="33372" y="18"/>
                  <a:pt x="33233" y="15"/>
                </a:cubicBezTo>
                <a:cubicBezTo>
                  <a:pt x="33133" y="15"/>
                  <a:pt x="33083" y="91"/>
                  <a:pt x="33083" y="191"/>
                </a:cubicBezTo>
                <a:cubicBezTo>
                  <a:pt x="32972" y="188"/>
                  <a:pt x="32862" y="186"/>
                  <a:pt x="32751" y="186"/>
                </a:cubicBezTo>
                <a:cubicBezTo>
                  <a:pt x="31186" y="186"/>
                  <a:pt x="29641" y="500"/>
                  <a:pt x="28096" y="617"/>
                </a:cubicBezTo>
                <a:cubicBezTo>
                  <a:pt x="27544" y="742"/>
                  <a:pt x="27018" y="842"/>
                  <a:pt x="26491" y="968"/>
                </a:cubicBezTo>
                <a:cubicBezTo>
                  <a:pt x="25940" y="1068"/>
                  <a:pt x="25389" y="1143"/>
                  <a:pt x="24837" y="1243"/>
                </a:cubicBezTo>
                <a:lnTo>
                  <a:pt x="23935" y="1394"/>
                </a:lnTo>
                <a:cubicBezTo>
                  <a:pt x="23083" y="1569"/>
                  <a:pt x="22231" y="1720"/>
                  <a:pt x="21379" y="1895"/>
                </a:cubicBezTo>
                <a:cubicBezTo>
                  <a:pt x="21320" y="1888"/>
                  <a:pt x="21261" y="1885"/>
                  <a:pt x="21203" y="1885"/>
                </a:cubicBezTo>
                <a:cubicBezTo>
                  <a:pt x="21061" y="1885"/>
                  <a:pt x="20919" y="1902"/>
                  <a:pt x="20777" y="1920"/>
                </a:cubicBezTo>
                <a:cubicBezTo>
                  <a:pt x="19123" y="2146"/>
                  <a:pt x="17469" y="2421"/>
                  <a:pt x="15815" y="2672"/>
                </a:cubicBezTo>
                <a:cubicBezTo>
                  <a:pt x="15263" y="2772"/>
                  <a:pt x="14662" y="2747"/>
                  <a:pt x="14136" y="3023"/>
                </a:cubicBezTo>
                <a:cubicBezTo>
                  <a:pt x="14085" y="3023"/>
                  <a:pt x="14035" y="2998"/>
                  <a:pt x="13985" y="2998"/>
                </a:cubicBezTo>
                <a:cubicBezTo>
                  <a:pt x="13935" y="2998"/>
                  <a:pt x="13910" y="3023"/>
                  <a:pt x="13885" y="3048"/>
                </a:cubicBezTo>
                <a:cubicBezTo>
                  <a:pt x="13739" y="2995"/>
                  <a:pt x="13601" y="2963"/>
                  <a:pt x="13466" y="2963"/>
                </a:cubicBezTo>
                <a:cubicBezTo>
                  <a:pt x="13345" y="2963"/>
                  <a:pt x="13226" y="2989"/>
                  <a:pt x="13108" y="3048"/>
                </a:cubicBezTo>
                <a:cubicBezTo>
                  <a:pt x="13003" y="3105"/>
                  <a:pt x="12892" y="3120"/>
                  <a:pt x="12780" y="3120"/>
                </a:cubicBezTo>
                <a:cubicBezTo>
                  <a:pt x="12657" y="3120"/>
                  <a:pt x="12532" y="3102"/>
                  <a:pt x="12409" y="3102"/>
                </a:cubicBezTo>
                <a:cubicBezTo>
                  <a:pt x="12296" y="3102"/>
                  <a:pt x="12186" y="3117"/>
                  <a:pt x="12080" y="3173"/>
                </a:cubicBezTo>
                <a:cubicBezTo>
                  <a:pt x="11911" y="3236"/>
                  <a:pt x="11742" y="3251"/>
                  <a:pt x="11573" y="3251"/>
                </a:cubicBezTo>
                <a:cubicBezTo>
                  <a:pt x="11418" y="3251"/>
                  <a:pt x="11264" y="3238"/>
                  <a:pt x="11110" y="3238"/>
                </a:cubicBezTo>
                <a:cubicBezTo>
                  <a:pt x="10958" y="3238"/>
                  <a:pt x="10805" y="3250"/>
                  <a:pt x="10652" y="3299"/>
                </a:cubicBezTo>
                <a:cubicBezTo>
                  <a:pt x="10351" y="3274"/>
                  <a:pt x="10050" y="3274"/>
                  <a:pt x="9750" y="3274"/>
                </a:cubicBezTo>
                <a:cubicBezTo>
                  <a:pt x="9624" y="3236"/>
                  <a:pt x="9493" y="3236"/>
                  <a:pt x="9361" y="3236"/>
                </a:cubicBezTo>
                <a:cubicBezTo>
                  <a:pt x="9229" y="3236"/>
                  <a:pt x="9098" y="3236"/>
                  <a:pt x="8973" y="3198"/>
                </a:cubicBezTo>
                <a:lnTo>
                  <a:pt x="8772" y="3198"/>
                </a:lnTo>
                <a:cubicBezTo>
                  <a:pt x="8758" y="3200"/>
                  <a:pt x="8744" y="3201"/>
                  <a:pt x="8729" y="3201"/>
                </a:cubicBezTo>
                <a:cubicBezTo>
                  <a:pt x="8610" y="3201"/>
                  <a:pt x="8465" y="3156"/>
                  <a:pt x="8342" y="3156"/>
                </a:cubicBezTo>
                <a:cubicBezTo>
                  <a:pt x="8233" y="3156"/>
                  <a:pt x="8140" y="3191"/>
                  <a:pt x="8095" y="3324"/>
                </a:cubicBezTo>
                <a:cubicBezTo>
                  <a:pt x="8020" y="3650"/>
                  <a:pt x="8371" y="3750"/>
                  <a:pt x="8597" y="3875"/>
                </a:cubicBezTo>
                <a:cubicBezTo>
                  <a:pt x="8672" y="3925"/>
                  <a:pt x="8772" y="3950"/>
                  <a:pt x="8847" y="3975"/>
                </a:cubicBezTo>
                <a:cubicBezTo>
                  <a:pt x="8998" y="4101"/>
                  <a:pt x="9173" y="4176"/>
                  <a:pt x="9349" y="4251"/>
                </a:cubicBezTo>
                <a:cubicBezTo>
                  <a:pt x="9099" y="4261"/>
                  <a:pt x="8846" y="4267"/>
                  <a:pt x="8592" y="4267"/>
                </a:cubicBezTo>
                <a:cubicBezTo>
                  <a:pt x="8232" y="4267"/>
                  <a:pt x="7871" y="4255"/>
                  <a:pt x="7519" y="4226"/>
                </a:cubicBezTo>
                <a:cubicBezTo>
                  <a:pt x="7394" y="4201"/>
                  <a:pt x="7268" y="4201"/>
                  <a:pt x="7168" y="4201"/>
                </a:cubicBezTo>
                <a:cubicBezTo>
                  <a:pt x="7063" y="4157"/>
                  <a:pt x="6952" y="4147"/>
                  <a:pt x="6839" y="4147"/>
                </a:cubicBezTo>
                <a:cubicBezTo>
                  <a:pt x="6741" y="4147"/>
                  <a:pt x="6642" y="4155"/>
                  <a:pt x="6545" y="4155"/>
                </a:cubicBezTo>
                <a:cubicBezTo>
                  <a:pt x="6432" y="4155"/>
                  <a:pt x="6321" y="4144"/>
                  <a:pt x="6216" y="4101"/>
                </a:cubicBezTo>
                <a:cubicBezTo>
                  <a:pt x="6141" y="4076"/>
                  <a:pt x="6065" y="4076"/>
                  <a:pt x="5990" y="4076"/>
                </a:cubicBezTo>
                <a:cubicBezTo>
                  <a:pt x="5930" y="4030"/>
                  <a:pt x="5861" y="4021"/>
                  <a:pt x="5793" y="4021"/>
                </a:cubicBezTo>
                <a:cubicBezTo>
                  <a:pt x="5749" y="4021"/>
                  <a:pt x="5704" y="4025"/>
                  <a:pt x="5664" y="4025"/>
                </a:cubicBezTo>
                <a:cubicBezTo>
                  <a:pt x="5589" y="4025"/>
                  <a:pt x="5539" y="4051"/>
                  <a:pt x="5489" y="4076"/>
                </a:cubicBezTo>
                <a:lnTo>
                  <a:pt x="5313" y="4076"/>
                </a:lnTo>
                <a:cubicBezTo>
                  <a:pt x="5288" y="4051"/>
                  <a:pt x="5288" y="4051"/>
                  <a:pt x="5263" y="4025"/>
                </a:cubicBezTo>
                <a:cubicBezTo>
                  <a:pt x="5263" y="4000"/>
                  <a:pt x="5238" y="3975"/>
                  <a:pt x="5188" y="3975"/>
                </a:cubicBezTo>
                <a:cubicBezTo>
                  <a:pt x="5113" y="3950"/>
                  <a:pt x="5038" y="3950"/>
                  <a:pt x="4963" y="3925"/>
                </a:cubicBezTo>
                <a:cubicBezTo>
                  <a:pt x="4925" y="3900"/>
                  <a:pt x="4887" y="3888"/>
                  <a:pt x="4847" y="3888"/>
                </a:cubicBezTo>
                <a:cubicBezTo>
                  <a:pt x="4806" y="3888"/>
                  <a:pt x="4762" y="3900"/>
                  <a:pt x="4712" y="3925"/>
                </a:cubicBezTo>
                <a:cubicBezTo>
                  <a:pt x="4687" y="3925"/>
                  <a:pt x="4687" y="3925"/>
                  <a:pt x="4687" y="3950"/>
                </a:cubicBezTo>
                <a:cubicBezTo>
                  <a:pt x="4587" y="3825"/>
                  <a:pt x="4411" y="3925"/>
                  <a:pt x="4286" y="3825"/>
                </a:cubicBezTo>
                <a:cubicBezTo>
                  <a:pt x="4186" y="3825"/>
                  <a:pt x="4060" y="3850"/>
                  <a:pt x="3935" y="3850"/>
                </a:cubicBezTo>
                <a:cubicBezTo>
                  <a:pt x="3734" y="3800"/>
                  <a:pt x="3509" y="3725"/>
                  <a:pt x="3283" y="3675"/>
                </a:cubicBezTo>
                <a:cubicBezTo>
                  <a:pt x="3183" y="3675"/>
                  <a:pt x="3058" y="3700"/>
                  <a:pt x="2932" y="3700"/>
                </a:cubicBezTo>
                <a:cubicBezTo>
                  <a:pt x="2932" y="3700"/>
                  <a:pt x="2932" y="3700"/>
                  <a:pt x="2932" y="3675"/>
                </a:cubicBezTo>
                <a:cubicBezTo>
                  <a:pt x="2832" y="3599"/>
                  <a:pt x="2707" y="3624"/>
                  <a:pt x="2607" y="3574"/>
                </a:cubicBezTo>
                <a:cubicBezTo>
                  <a:pt x="2306" y="3574"/>
                  <a:pt x="2030" y="3549"/>
                  <a:pt x="1755" y="3549"/>
                </a:cubicBezTo>
                <a:cubicBezTo>
                  <a:pt x="1203" y="3950"/>
                  <a:pt x="1103" y="4577"/>
                  <a:pt x="1529" y="5103"/>
                </a:cubicBezTo>
                <a:cubicBezTo>
                  <a:pt x="1529" y="5228"/>
                  <a:pt x="1654" y="5304"/>
                  <a:pt x="1755" y="5379"/>
                </a:cubicBezTo>
                <a:cubicBezTo>
                  <a:pt x="1805" y="5454"/>
                  <a:pt x="1880" y="5504"/>
                  <a:pt x="1980" y="5529"/>
                </a:cubicBezTo>
                <a:cubicBezTo>
                  <a:pt x="1980" y="5529"/>
                  <a:pt x="1955" y="5529"/>
                  <a:pt x="1955" y="5554"/>
                </a:cubicBezTo>
                <a:lnTo>
                  <a:pt x="1930" y="5554"/>
                </a:lnTo>
                <a:cubicBezTo>
                  <a:pt x="1900" y="5539"/>
                  <a:pt x="1866" y="5536"/>
                  <a:pt x="1831" y="5536"/>
                </a:cubicBezTo>
                <a:cubicBezTo>
                  <a:pt x="1793" y="5536"/>
                  <a:pt x="1754" y="5540"/>
                  <a:pt x="1718" y="5540"/>
                </a:cubicBezTo>
                <a:cubicBezTo>
                  <a:pt x="1674" y="5540"/>
                  <a:pt x="1633" y="5533"/>
                  <a:pt x="1604" y="5504"/>
                </a:cubicBezTo>
                <a:cubicBezTo>
                  <a:pt x="1504" y="5504"/>
                  <a:pt x="1429" y="5529"/>
                  <a:pt x="1354" y="5529"/>
                </a:cubicBezTo>
                <a:lnTo>
                  <a:pt x="1354" y="5479"/>
                </a:lnTo>
                <a:cubicBezTo>
                  <a:pt x="1253" y="5442"/>
                  <a:pt x="1147" y="5423"/>
                  <a:pt x="1037" y="5423"/>
                </a:cubicBezTo>
                <a:cubicBezTo>
                  <a:pt x="927" y="5423"/>
                  <a:pt x="815" y="5442"/>
                  <a:pt x="702" y="5479"/>
                </a:cubicBezTo>
                <a:cubicBezTo>
                  <a:pt x="376" y="5579"/>
                  <a:pt x="276" y="5830"/>
                  <a:pt x="326" y="6131"/>
                </a:cubicBezTo>
                <a:cubicBezTo>
                  <a:pt x="351" y="6281"/>
                  <a:pt x="351" y="6406"/>
                  <a:pt x="351" y="6532"/>
                </a:cubicBezTo>
                <a:cubicBezTo>
                  <a:pt x="451" y="6833"/>
                  <a:pt x="552" y="7133"/>
                  <a:pt x="677" y="7434"/>
                </a:cubicBezTo>
                <a:cubicBezTo>
                  <a:pt x="827" y="8010"/>
                  <a:pt x="953" y="8612"/>
                  <a:pt x="1228" y="9138"/>
                </a:cubicBezTo>
                <a:cubicBezTo>
                  <a:pt x="1404" y="9514"/>
                  <a:pt x="1404" y="9840"/>
                  <a:pt x="1103" y="10141"/>
                </a:cubicBezTo>
                <a:cubicBezTo>
                  <a:pt x="777" y="10366"/>
                  <a:pt x="451" y="10617"/>
                  <a:pt x="276" y="11018"/>
                </a:cubicBezTo>
                <a:cubicBezTo>
                  <a:pt x="0" y="11795"/>
                  <a:pt x="176" y="12497"/>
                  <a:pt x="702" y="13123"/>
                </a:cubicBezTo>
                <a:cubicBezTo>
                  <a:pt x="802" y="13374"/>
                  <a:pt x="978" y="13574"/>
                  <a:pt x="1178" y="13700"/>
                </a:cubicBezTo>
                <a:cubicBezTo>
                  <a:pt x="2682" y="14602"/>
                  <a:pt x="4085" y="15630"/>
                  <a:pt x="5740" y="16206"/>
                </a:cubicBezTo>
                <a:cubicBezTo>
                  <a:pt x="5940" y="16281"/>
                  <a:pt x="6141" y="16306"/>
                  <a:pt x="6366" y="16356"/>
                </a:cubicBezTo>
                <a:cubicBezTo>
                  <a:pt x="7293" y="16682"/>
                  <a:pt x="8246" y="16833"/>
                  <a:pt x="9223" y="16958"/>
                </a:cubicBezTo>
                <a:cubicBezTo>
                  <a:pt x="10677" y="17183"/>
                  <a:pt x="12131" y="17334"/>
                  <a:pt x="13609" y="17334"/>
                </a:cubicBezTo>
                <a:cubicBezTo>
                  <a:pt x="14186" y="17371"/>
                  <a:pt x="14761" y="17389"/>
                  <a:pt x="15333" y="17389"/>
                </a:cubicBezTo>
                <a:cubicBezTo>
                  <a:pt x="17095" y="17389"/>
                  <a:pt x="18836" y="17211"/>
                  <a:pt x="20577" y="16833"/>
                </a:cubicBezTo>
                <a:cubicBezTo>
                  <a:pt x="21905" y="16657"/>
                  <a:pt x="23183" y="16356"/>
                  <a:pt x="24461" y="15930"/>
                </a:cubicBezTo>
                <a:cubicBezTo>
                  <a:pt x="25113" y="15780"/>
                  <a:pt x="25765" y="15579"/>
                  <a:pt x="26391" y="15304"/>
                </a:cubicBezTo>
                <a:cubicBezTo>
                  <a:pt x="26466" y="15254"/>
                  <a:pt x="26567" y="15229"/>
                  <a:pt x="26642" y="15178"/>
                </a:cubicBezTo>
                <a:cubicBezTo>
                  <a:pt x="27895" y="14777"/>
                  <a:pt x="29123" y="14376"/>
                  <a:pt x="30401" y="14126"/>
                </a:cubicBezTo>
                <a:cubicBezTo>
                  <a:pt x="31354" y="13950"/>
                  <a:pt x="32281" y="13700"/>
                  <a:pt x="33233" y="13474"/>
                </a:cubicBezTo>
                <a:cubicBezTo>
                  <a:pt x="34562" y="13249"/>
                  <a:pt x="35915" y="12948"/>
                  <a:pt x="37218" y="12597"/>
                </a:cubicBezTo>
                <a:cubicBezTo>
                  <a:pt x="37494" y="12597"/>
                  <a:pt x="37745" y="12597"/>
                  <a:pt x="37995" y="12472"/>
                </a:cubicBezTo>
                <a:cubicBezTo>
                  <a:pt x="40627" y="12547"/>
                  <a:pt x="43233" y="12647"/>
                  <a:pt x="45865" y="12747"/>
                </a:cubicBezTo>
                <a:cubicBezTo>
                  <a:pt x="45865" y="12772"/>
                  <a:pt x="45890" y="12797"/>
                  <a:pt x="45890" y="12823"/>
                </a:cubicBezTo>
                <a:cubicBezTo>
                  <a:pt x="46141" y="12848"/>
                  <a:pt x="46391" y="12848"/>
                  <a:pt x="46642" y="12873"/>
                </a:cubicBezTo>
                <a:cubicBezTo>
                  <a:pt x="46762" y="12886"/>
                  <a:pt x="46883" y="12914"/>
                  <a:pt x="46999" y="12914"/>
                </a:cubicBezTo>
                <a:cubicBezTo>
                  <a:pt x="47101" y="12914"/>
                  <a:pt x="47200" y="12893"/>
                  <a:pt x="47294" y="12823"/>
                </a:cubicBezTo>
                <a:cubicBezTo>
                  <a:pt x="47294" y="12848"/>
                  <a:pt x="47294" y="12848"/>
                  <a:pt x="47294" y="12848"/>
                </a:cubicBezTo>
                <a:lnTo>
                  <a:pt x="47419" y="12848"/>
                </a:lnTo>
                <a:cubicBezTo>
                  <a:pt x="47444" y="12823"/>
                  <a:pt x="47444" y="12797"/>
                  <a:pt x="47469" y="12797"/>
                </a:cubicBezTo>
                <a:cubicBezTo>
                  <a:pt x="47469" y="12823"/>
                  <a:pt x="47494" y="12848"/>
                  <a:pt x="47519" y="12898"/>
                </a:cubicBezTo>
                <a:cubicBezTo>
                  <a:pt x="47519" y="12923"/>
                  <a:pt x="47619" y="12923"/>
                  <a:pt x="47695" y="12923"/>
                </a:cubicBezTo>
                <a:cubicBezTo>
                  <a:pt x="47940" y="12919"/>
                  <a:pt x="48186" y="12917"/>
                  <a:pt x="48432" y="12917"/>
                </a:cubicBezTo>
                <a:cubicBezTo>
                  <a:pt x="49056" y="12917"/>
                  <a:pt x="49683" y="12927"/>
                  <a:pt x="50310" y="12927"/>
                </a:cubicBezTo>
                <a:cubicBezTo>
                  <a:pt x="50977" y="12927"/>
                  <a:pt x="51644" y="12916"/>
                  <a:pt x="52306" y="12873"/>
                </a:cubicBezTo>
                <a:cubicBezTo>
                  <a:pt x="52457" y="12873"/>
                  <a:pt x="52582" y="12848"/>
                  <a:pt x="52707" y="12848"/>
                </a:cubicBezTo>
                <a:cubicBezTo>
                  <a:pt x="52832" y="12848"/>
                  <a:pt x="52958" y="12873"/>
                  <a:pt x="53108" y="12873"/>
                </a:cubicBezTo>
                <a:cubicBezTo>
                  <a:pt x="53735" y="12547"/>
                  <a:pt x="54512" y="12622"/>
                  <a:pt x="55138" y="12196"/>
                </a:cubicBezTo>
                <a:cubicBezTo>
                  <a:pt x="55239" y="12146"/>
                  <a:pt x="55414" y="12121"/>
                  <a:pt x="55339" y="11970"/>
                </a:cubicBezTo>
                <a:cubicBezTo>
                  <a:pt x="55294" y="11896"/>
                  <a:pt x="55232" y="11875"/>
                  <a:pt x="55163" y="11875"/>
                </a:cubicBezTo>
                <a:cubicBezTo>
                  <a:pt x="55115" y="11875"/>
                  <a:pt x="55064" y="11885"/>
                  <a:pt x="55013" y="11895"/>
                </a:cubicBezTo>
                <a:cubicBezTo>
                  <a:pt x="54435" y="12019"/>
                  <a:pt x="53841" y="12109"/>
                  <a:pt x="53244" y="12109"/>
                </a:cubicBezTo>
                <a:cubicBezTo>
                  <a:pt x="53115" y="12109"/>
                  <a:pt x="52986" y="12105"/>
                  <a:pt x="52858" y="12096"/>
                </a:cubicBezTo>
                <a:cubicBezTo>
                  <a:pt x="52707" y="12133"/>
                  <a:pt x="52551" y="12152"/>
                  <a:pt x="52391" y="12152"/>
                </a:cubicBezTo>
                <a:cubicBezTo>
                  <a:pt x="52231" y="12152"/>
                  <a:pt x="52068" y="12133"/>
                  <a:pt x="51905" y="12096"/>
                </a:cubicBezTo>
                <a:cubicBezTo>
                  <a:pt x="51454" y="12071"/>
                  <a:pt x="50978" y="12071"/>
                  <a:pt x="50502" y="12071"/>
                </a:cubicBezTo>
                <a:cubicBezTo>
                  <a:pt x="50366" y="12016"/>
                  <a:pt x="50227" y="12004"/>
                  <a:pt x="50086" y="12004"/>
                </a:cubicBezTo>
                <a:cubicBezTo>
                  <a:pt x="49977" y="12004"/>
                  <a:pt x="49868" y="12011"/>
                  <a:pt x="49757" y="12011"/>
                </a:cubicBezTo>
                <a:cubicBezTo>
                  <a:pt x="49613" y="12011"/>
                  <a:pt x="49469" y="12000"/>
                  <a:pt x="49324" y="11945"/>
                </a:cubicBezTo>
                <a:lnTo>
                  <a:pt x="48848" y="11945"/>
                </a:lnTo>
                <a:cubicBezTo>
                  <a:pt x="48747" y="11820"/>
                  <a:pt x="48597" y="11795"/>
                  <a:pt x="48447" y="11770"/>
                </a:cubicBezTo>
                <a:cubicBezTo>
                  <a:pt x="47594" y="11670"/>
                  <a:pt x="46767" y="11645"/>
                  <a:pt x="45940" y="11569"/>
                </a:cubicBezTo>
                <a:lnTo>
                  <a:pt x="46918" y="11544"/>
                </a:lnTo>
                <a:cubicBezTo>
                  <a:pt x="47594" y="11544"/>
                  <a:pt x="48296" y="11569"/>
                  <a:pt x="48973" y="11569"/>
                </a:cubicBezTo>
                <a:cubicBezTo>
                  <a:pt x="49632" y="11653"/>
                  <a:pt x="50288" y="11688"/>
                  <a:pt x="50941" y="11688"/>
                </a:cubicBezTo>
                <a:cubicBezTo>
                  <a:pt x="52052" y="11688"/>
                  <a:pt x="53157" y="11586"/>
                  <a:pt x="54261" y="11444"/>
                </a:cubicBezTo>
                <a:cubicBezTo>
                  <a:pt x="54261" y="11394"/>
                  <a:pt x="54286" y="11369"/>
                  <a:pt x="54286" y="11319"/>
                </a:cubicBezTo>
                <a:cubicBezTo>
                  <a:pt x="54587" y="11269"/>
                  <a:pt x="54863" y="11218"/>
                  <a:pt x="55163" y="11168"/>
                </a:cubicBezTo>
                <a:cubicBezTo>
                  <a:pt x="55163" y="11143"/>
                  <a:pt x="55163" y="11143"/>
                  <a:pt x="55163" y="11118"/>
                </a:cubicBezTo>
                <a:lnTo>
                  <a:pt x="55188" y="11118"/>
                </a:lnTo>
                <a:cubicBezTo>
                  <a:pt x="55489" y="11093"/>
                  <a:pt x="55715" y="10943"/>
                  <a:pt x="55940" y="10767"/>
                </a:cubicBezTo>
                <a:lnTo>
                  <a:pt x="55940" y="10767"/>
                </a:lnTo>
                <a:lnTo>
                  <a:pt x="55915" y="10792"/>
                </a:lnTo>
                <a:cubicBezTo>
                  <a:pt x="56141" y="10642"/>
                  <a:pt x="56341" y="10492"/>
                  <a:pt x="56442" y="10241"/>
                </a:cubicBezTo>
                <a:cubicBezTo>
                  <a:pt x="56567" y="9965"/>
                  <a:pt x="56893" y="9715"/>
                  <a:pt x="56592" y="9364"/>
                </a:cubicBezTo>
                <a:cubicBezTo>
                  <a:pt x="56467" y="9188"/>
                  <a:pt x="56517" y="9113"/>
                  <a:pt x="56742" y="9113"/>
                </a:cubicBezTo>
                <a:cubicBezTo>
                  <a:pt x="57168" y="9113"/>
                  <a:pt x="57569" y="9088"/>
                  <a:pt x="57995" y="9088"/>
                </a:cubicBezTo>
                <a:lnTo>
                  <a:pt x="57995" y="9138"/>
                </a:lnTo>
                <a:cubicBezTo>
                  <a:pt x="58133" y="9163"/>
                  <a:pt x="58265" y="9188"/>
                  <a:pt x="58393" y="9188"/>
                </a:cubicBezTo>
                <a:cubicBezTo>
                  <a:pt x="58522" y="9188"/>
                  <a:pt x="58647" y="9163"/>
                  <a:pt x="58772" y="9088"/>
                </a:cubicBezTo>
                <a:cubicBezTo>
                  <a:pt x="58898" y="8863"/>
                  <a:pt x="58873" y="8687"/>
                  <a:pt x="58597" y="8587"/>
                </a:cubicBezTo>
                <a:cubicBezTo>
                  <a:pt x="58069" y="8347"/>
                  <a:pt x="57518" y="8084"/>
                  <a:pt x="56922" y="8084"/>
                </a:cubicBezTo>
                <a:cubicBezTo>
                  <a:pt x="56896" y="8084"/>
                  <a:pt x="56869" y="8085"/>
                  <a:pt x="56843" y="8086"/>
                </a:cubicBezTo>
                <a:cubicBezTo>
                  <a:pt x="56742" y="7935"/>
                  <a:pt x="56592" y="7960"/>
                  <a:pt x="56442" y="7935"/>
                </a:cubicBezTo>
                <a:cubicBezTo>
                  <a:pt x="56191" y="7760"/>
                  <a:pt x="56442" y="7584"/>
                  <a:pt x="56442" y="7409"/>
                </a:cubicBezTo>
                <a:cubicBezTo>
                  <a:pt x="56266" y="7008"/>
                  <a:pt x="55990" y="6757"/>
                  <a:pt x="55564" y="6657"/>
                </a:cubicBezTo>
                <a:cubicBezTo>
                  <a:pt x="55038" y="6507"/>
                  <a:pt x="54512" y="6306"/>
                  <a:pt x="54010" y="6131"/>
                </a:cubicBezTo>
                <a:cubicBezTo>
                  <a:pt x="53964" y="6100"/>
                  <a:pt x="53918" y="6078"/>
                  <a:pt x="53865" y="6078"/>
                </a:cubicBezTo>
                <a:cubicBezTo>
                  <a:pt x="53833" y="6078"/>
                  <a:pt x="53798" y="6087"/>
                  <a:pt x="53760" y="6106"/>
                </a:cubicBezTo>
                <a:cubicBezTo>
                  <a:pt x="53835" y="5980"/>
                  <a:pt x="53935" y="5880"/>
                  <a:pt x="53985" y="5755"/>
                </a:cubicBezTo>
                <a:cubicBezTo>
                  <a:pt x="54086" y="5529"/>
                  <a:pt x="54136" y="5329"/>
                  <a:pt x="53960" y="5128"/>
                </a:cubicBezTo>
                <a:cubicBezTo>
                  <a:pt x="53409" y="4677"/>
                  <a:pt x="52782" y="4351"/>
                  <a:pt x="52081" y="4201"/>
                </a:cubicBezTo>
                <a:cubicBezTo>
                  <a:pt x="51153" y="3800"/>
                  <a:pt x="50201" y="3524"/>
                  <a:pt x="49223" y="3324"/>
                </a:cubicBezTo>
                <a:cubicBezTo>
                  <a:pt x="49123" y="3249"/>
                  <a:pt x="48998" y="3173"/>
                  <a:pt x="48772" y="3023"/>
                </a:cubicBezTo>
                <a:lnTo>
                  <a:pt x="49324" y="3023"/>
                </a:lnTo>
                <a:cubicBezTo>
                  <a:pt x="49599" y="2985"/>
                  <a:pt x="49869" y="2967"/>
                  <a:pt x="50135" y="2967"/>
                </a:cubicBezTo>
                <a:cubicBezTo>
                  <a:pt x="50401" y="2967"/>
                  <a:pt x="50665" y="2985"/>
                  <a:pt x="50928" y="3023"/>
                </a:cubicBezTo>
                <a:cubicBezTo>
                  <a:pt x="51178" y="3048"/>
                  <a:pt x="51429" y="3048"/>
                  <a:pt x="51680" y="3073"/>
                </a:cubicBezTo>
                <a:cubicBezTo>
                  <a:pt x="51747" y="3103"/>
                  <a:pt x="51814" y="3111"/>
                  <a:pt x="51881" y="3111"/>
                </a:cubicBezTo>
                <a:cubicBezTo>
                  <a:pt x="51952" y="3111"/>
                  <a:pt x="52023" y="3102"/>
                  <a:pt x="52094" y="3102"/>
                </a:cubicBezTo>
                <a:cubicBezTo>
                  <a:pt x="52181" y="3102"/>
                  <a:pt x="52269" y="3115"/>
                  <a:pt x="52356" y="3173"/>
                </a:cubicBezTo>
                <a:cubicBezTo>
                  <a:pt x="52557" y="3198"/>
                  <a:pt x="52757" y="3249"/>
                  <a:pt x="52958" y="3274"/>
                </a:cubicBezTo>
                <a:cubicBezTo>
                  <a:pt x="53459" y="3349"/>
                  <a:pt x="53935" y="3399"/>
                  <a:pt x="54386" y="3574"/>
                </a:cubicBezTo>
                <a:cubicBezTo>
                  <a:pt x="54587" y="3549"/>
                  <a:pt x="54812" y="3549"/>
                  <a:pt x="55013" y="3524"/>
                </a:cubicBezTo>
                <a:cubicBezTo>
                  <a:pt x="55038" y="3324"/>
                  <a:pt x="55289" y="3073"/>
                  <a:pt x="54888" y="2948"/>
                </a:cubicBezTo>
                <a:cubicBezTo>
                  <a:pt x="54712" y="2873"/>
                  <a:pt x="54537" y="2797"/>
                  <a:pt x="54386" y="2722"/>
                </a:cubicBezTo>
                <a:cubicBezTo>
                  <a:pt x="53058" y="2096"/>
                  <a:pt x="51705" y="1670"/>
                  <a:pt x="50251" y="1494"/>
                </a:cubicBezTo>
                <a:cubicBezTo>
                  <a:pt x="49299" y="1218"/>
                  <a:pt x="48296" y="1018"/>
                  <a:pt x="47294" y="968"/>
                </a:cubicBezTo>
                <a:cubicBezTo>
                  <a:pt x="47143" y="792"/>
                  <a:pt x="46943" y="893"/>
                  <a:pt x="46767" y="817"/>
                </a:cubicBezTo>
                <a:cubicBezTo>
                  <a:pt x="46753" y="810"/>
                  <a:pt x="46736" y="807"/>
                  <a:pt x="46718" y="807"/>
                </a:cubicBezTo>
                <a:cubicBezTo>
                  <a:pt x="46675" y="807"/>
                  <a:pt x="46627" y="825"/>
                  <a:pt x="46592" y="842"/>
                </a:cubicBezTo>
                <a:cubicBezTo>
                  <a:pt x="46592" y="842"/>
                  <a:pt x="46592" y="868"/>
                  <a:pt x="46592" y="868"/>
                </a:cubicBezTo>
                <a:cubicBezTo>
                  <a:pt x="46441" y="868"/>
                  <a:pt x="46291" y="842"/>
                  <a:pt x="46141" y="842"/>
                </a:cubicBezTo>
                <a:cubicBezTo>
                  <a:pt x="46166" y="792"/>
                  <a:pt x="46166" y="767"/>
                  <a:pt x="46116" y="717"/>
                </a:cubicBezTo>
                <a:cubicBezTo>
                  <a:pt x="45865" y="717"/>
                  <a:pt x="45614" y="717"/>
                  <a:pt x="45339" y="692"/>
                </a:cubicBezTo>
                <a:cubicBezTo>
                  <a:pt x="45305" y="670"/>
                  <a:pt x="45266" y="657"/>
                  <a:pt x="45227" y="657"/>
                </a:cubicBezTo>
                <a:cubicBezTo>
                  <a:pt x="45178" y="657"/>
                  <a:pt x="45129" y="676"/>
                  <a:pt x="45088" y="717"/>
                </a:cubicBezTo>
                <a:cubicBezTo>
                  <a:pt x="45088" y="742"/>
                  <a:pt x="45088" y="742"/>
                  <a:pt x="45063" y="742"/>
                </a:cubicBezTo>
                <a:cubicBezTo>
                  <a:pt x="45063" y="742"/>
                  <a:pt x="45088" y="717"/>
                  <a:pt x="45088" y="692"/>
                </a:cubicBezTo>
                <a:cubicBezTo>
                  <a:pt x="44976" y="662"/>
                  <a:pt x="44862" y="655"/>
                  <a:pt x="44747" y="655"/>
                </a:cubicBezTo>
                <a:cubicBezTo>
                  <a:pt x="44625" y="655"/>
                  <a:pt x="44501" y="663"/>
                  <a:pt x="44375" y="663"/>
                </a:cubicBezTo>
                <a:cubicBezTo>
                  <a:pt x="44221" y="663"/>
                  <a:pt x="44066" y="650"/>
                  <a:pt x="43910" y="592"/>
                </a:cubicBezTo>
                <a:lnTo>
                  <a:pt x="43685" y="592"/>
                </a:lnTo>
                <a:cubicBezTo>
                  <a:pt x="43584" y="567"/>
                  <a:pt x="43509" y="567"/>
                  <a:pt x="43434" y="567"/>
                </a:cubicBezTo>
                <a:cubicBezTo>
                  <a:pt x="43406" y="574"/>
                  <a:pt x="43378" y="577"/>
                  <a:pt x="43352" y="577"/>
                </a:cubicBezTo>
                <a:cubicBezTo>
                  <a:pt x="43190" y="577"/>
                  <a:pt x="43058" y="463"/>
                  <a:pt x="42908" y="441"/>
                </a:cubicBezTo>
                <a:cubicBezTo>
                  <a:pt x="42876" y="431"/>
                  <a:pt x="42854" y="425"/>
                  <a:pt x="42835" y="425"/>
                </a:cubicBezTo>
                <a:cubicBezTo>
                  <a:pt x="42807" y="425"/>
                  <a:pt x="42787" y="437"/>
                  <a:pt x="42757" y="467"/>
                </a:cubicBezTo>
                <a:cubicBezTo>
                  <a:pt x="42682" y="404"/>
                  <a:pt x="42588" y="404"/>
                  <a:pt x="42494" y="404"/>
                </a:cubicBezTo>
                <a:cubicBezTo>
                  <a:pt x="42400" y="404"/>
                  <a:pt x="42306" y="404"/>
                  <a:pt x="42231" y="341"/>
                </a:cubicBezTo>
                <a:cubicBezTo>
                  <a:pt x="42106" y="341"/>
                  <a:pt x="41980" y="341"/>
                  <a:pt x="41880" y="316"/>
                </a:cubicBezTo>
                <a:cubicBezTo>
                  <a:pt x="41746" y="289"/>
                  <a:pt x="41612" y="263"/>
                  <a:pt x="41478" y="263"/>
                </a:cubicBezTo>
                <a:cubicBezTo>
                  <a:pt x="41361" y="263"/>
                  <a:pt x="41245" y="283"/>
                  <a:pt x="41128" y="341"/>
                </a:cubicBezTo>
                <a:cubicBezTo>
                  <a:pt x="41040" y="279"/>
                  <a:pt x="40940" y="279"/>
                  <a:pt x="40840" y="279"/>
                </a:cubicBezTo>
                <a:cubicBezTo>
                  <a:pt x="40740" y="279"/>
                  <a:pt x="40639" y="279"/>
                  <a:pt x="40552" y="216"/>
                </a:cubicBezTo>
                <a:cubicBezTo>
                  <a:pt x="40426" y="216"/>
                  <a:pt x="40326" y="191"/>
                  <a:pt x="40201" y="191"/>
                </a:cubicBezTo>
                <a:cubicBezTo>
                  <a:pt x="39988" y="153"/>
                  <a:pt x="39775" y="134"/>
                  <a:pt x="39562" y="134"/>
                </a:cubicBezTo>
                <a:cubicBezTo>
                  <a:pt x="39349" y="134"/>
                  <a:pt x="39136" y="153"/>
                  <a:pt x="38923" y="191"/>
                </a:cubicBezTo>
                <a:cubicBezTo>
                  <a:pt x="38822" y="191"/>
                  <a:pt x="38722" y="166"/>
                  <a:pt x="38647" y="141"/>
                </a:cubicBezTo>
                <a:cubicBezTo>
                  <a:pt x="38583" y="137"/>
                  <a:pt x="38518" y="135"/>
                  <a:pt x="38454" y="135"/>
                </a:cubicBezTo>
                <a:cubicBezTo>
                  <a:pt x="38291" y="135"/>
                  <a:pt x="38128" y="145"/>
                  <a:pt x="37965" y="145"/>
                </a:cubicBezTo>
                <a:cubicBezTo>
                  <a:pt x="37791" y="145"/>
                  <a:pt x="37618" y="134"/>
                  <a:pt x="37444" y="91"/>
                </a:cubicBezTo>
                <a:cubicBezTo>
                  <a:pt x="37193" y="91"/>
                  <a:pt x="36968" y="91"/>
                  <a:pt x="36717" y="66"/>
                </a:cubicBezTo>
                <a:cubicBezTo>
                  <a:pt x="36239" y="15"/>
                  <a:pt x="35765" y="1"/>
                  <a:pt x="352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6"/>
          <p:cNvSpPr/>
          <p:nvPr/>
        </p:nvSpPr>
        <p:spPr>
          <a:xfrm rot="8099886">
            <a:off x="7209745" y="3885826"/>
            <a:ext cx="2610950" cy="783142"/>
          </a:xfrm>
          <a:custGeom>
            <a:avLst/>
            <a:gdLst/>
            <a:ahLst/>
            <a:cxnLst/>
            <a:rect l="l" t="t" r="r" b="b"/>
            <a:pathLst>
              <a:path w="49149" h="14742" extrusionOk="0">
                <a:moveTo>
                  <a:pt x="6467" y="4553"/>
                </a:moveTo>
                <a:lnTo>
                  <a:pt x="6467" y="4553"/>
                </a:lnTo>
                <a:cubicBezTo>
                  <a:pt x="6442" y="4603"/>
                  <a:pt x="6392" y="4628"/>
                  <a:pt x="6341" y="4628"/>
                </a:cubicBezTo>
                <a:cubicBezTo>
                  <a:pt x="6392" y="4603"/>
                  <a:pt x="6417" y="4578"/>
                  <a:pt x="6467" y="4553"/>
                </a:cubicBezTo>
                <a:close/>
                <a:moveTo>
                  <a:pt x="7770" y="5255"/>
                </a:moveTo>
                <a:cubicBezTo>
                  <a:pt x="7770" y="5280"/>
                  <a:pt x="7795" y="5280"/>
                  <a:pt x="7820" y="5305"/>
                </a:cubicBezTo>
                <a:lnTo>
                  <a:pt x="7745" y="5305"/>
                </a:lnTo>
                <a:cubicBezTo>
                  <a:pt x="7745" y="5280"/>
                  <a:pt x="7770" y="5280"/>
                  <a:pt x="7770" y="5255"/>
                </a:cubicBezTo>
                <a:close/>
                <a:moveTo>
                  <a:pt x="22056" y="5556"/>
                </a:moveTo>
                <a:cubicBezTo>
                  <a:pt x="22056" y="5556"/>
                  <a:pt x="22056" y="5556"/>
                  <a:pt x="22056" y="5581"/>
                </a:cubicBezTo>
                <a:cubicBezTo>
                  <a:pt x="22056" y="5581"/>
                  <a:pt x="22056" y="5606"/>
                  <a:pt x="22056" y="5606"/>
                </a:cubicBezTo>
                <a:cubicBezTo>
                  <a:pt x="22006" y="5606"/>
                  <a:pt x="21981" y="5606"/>
                  <a:pt x="21930" y="5581"/>
                </a:cubicBezTo>
                <a:cubicBezTo>
                  <a:pt x="21981" y="5581"/>
                  <a:pt x="22006" y="5556"/>
                  <a:pt x="22056" y="5556"/>
                </a:cubicBezTo>
                <a:close/>
                <a:moveTo>
                  <a:pt x="41730" y="5932"/>
                </a:moveTo>
                <a:cubicBezTo>
                  <a:pt x="41730" y="5957"/>
                  <a:pt x="41755" y="5982"/>
                  <a:pt x="41755" y="5982"/>
                </a:cubicBezTo>
                <a:cubicBezTo>
                  <a:pt x="41805" y="6182"/>
                  <a:pt x="41805" y="6283"/>
                  <a:pt x="41830" y="6358"/>
                </a:cubicBezTo>
                <a:cubicBezTo>
                  <a:pt x="41730" y="6358"/>
                  <a:pt x="41630" y="6308"/>
                  <a:pt x="41705" y="6132"/>
                </a:cubicBezTo>
                <a:cubicBezTo>
                  <a:pt x="41730" y="6057"/>
                  <a:pt x="41730" y="5982"/>
                  <a:pt x="41730" y="5932"/>
                </a:cubicBezTo>
                <a:close/>
                <a:moveTo>
                  <a:pt x="31855" y="7034"/>
                </a:moveTo>
                <a:cubicBezTo>
                  <a:pt x="31855" y="7060"/>
                  <a:pt x="31830" y="7060"/>
                  <a:pt x="31830" y="7060"/>
                </a:cubicBezTo>
                <a:cubicBezTo>
                  <a:pt x="31830" y="7034"/>
                  <a:pt x="31855" y="7034"/>
                  <a:pt x="31855" y="7034"/>
                </a:cubicBezTo>
                <a:close/>
                <a:moveTo>
                  <a:pt x="37645" y="7060"/>
                </a:moveTo>
                <a:cubicBezTo>
                  <a:pt x="37670" y="7085"/>
                  <a:pt x="37670" y="7085"/>
                  <a:pt x="37695" y="7110"/>
                </a:cubicBezTo>
                <a:lnTo>
                  <a:pt x="37645" y="7110"/>
                </a:lnTo>
                <a:cubicBezTo>
                  <a:pt x="37645" y="7085"/>
                  <a:pt x="37645" y="7085"/>
                  <a:pt x="37645" y="7060"/>
                </a:cubicBezTo>
                <a:close/>
                <a:moveTo>
                  <a:pt x="21955" y="7034"/>
                </a:moveTo>
                <a:cubicBezTo>
                  <a:pt x="21905" y="7085"/>
                  <a:pt x="21855" y="7110"/>
                  <a:pt x="21780" y="7135"/>
                </a:cubicBezTo>
                <a:cubicBezTo>
                  <a:pt x="21805" y="7060"/>
                  <a:pt x="21880" y="7034"/>
                  <a:pt x="21955" y="7034"/>
                </a:cubicBezTo>
                <a:close/>
                <a:moveTo>
                  <a:pt x="3810" y="7887"/>
                </a:moveTo>
                <a:cubicBezTo>
                  <a:pt x="3860" y="7912"/>
                  <a:pt x="3885" y="7937"/>
                  <a:pt x="3885" y="7987"/>
                </a:cubicBezTo>
                <a:cubicBezTo>
                  <a:pt x="3860" y="8012"/>
                  <a:pt x="3835" y="8037"/>
                  <a:pt x="3810" y="8037"/>
                </a:cubicBezTo>
                <a:cubicBezTo>
                  <a:pt x="3835" y="7987"/>
                  <a:pt x="3835" y="7937"/>
                  <a:pt x="3810" y="7887"/>
                </a:cubicBezTo>
                <a:close/>
                <a:moveTo>
                  <a:pt x="25414" y="8212"/>
                </a:moveTo>
                <a:cubicBezTo>
                  <a:pt x="25414" y="8212"/>
                  <a:pt x="25389" y="8212"/>
                  <a:pt x="25389" y="8237"/>
                </a:cubicBezTo>
                <a:cubicBezTo>
                  <a:pt x="25389" y="8212"/>
                  <a:pt x="25389" y="8212"/>
                  <a:pt x="25389" y="8212"/>
                </a:cubicBezTo>
                <a:close/>
                <a:moveTo>
                  <a:pt x="25489" y="8789"/>
                </a:moveTo>
                <a:cubicBezTo>
                  <a:pt x="25489" y="8814"/>
                  <a:pt x="25514" y="8839"/>
                  <a:pt x="25514" y="8864"/>
                </a:cubicBezTo>
                <a:cubicBezTo>
                  <a:pt x="25489" y="8839"/>
                  <a:pt x="25464" y="8839"/>
                  <a:pt x="25439" y="8814"/>
                </a:cubicBezTo>
                <a:cubicBezTo>
                  <a:pt x="25464" y="8814"/>
                  <a:pt x="25464" y="8814"/>
                  <a:pt x="25489" y="8789"/>
                </a:cubicBezTo>
                <a:close/>
                <a:moveTo>
                  <a:pt x="38407" y="9531"/>
                </a:moveTo>
                <a:cubicBezTo>
                  <a:pt x="38420" y="9531"/>
                  <a:pt x="38433" y="9534"/>
                  <a:pt x="38447" y="9541"/>
                </a:cubicBezTo>
                <a:cubicBezTo>
                  <a:pt x="38397" y="9566"/>
                  <a:pt x="38347" y="9591"/>
                  <a:pt x="38322" y="9616"/>
                </a:cubicBezTo>
                <a:cubicBezTo>
                  <a:pt x="38322" y="9616"/>
                  <a:pt x="38322" y="9616"/>
                  <a:pt x="38322" y="9591"/>
                </a:cubicBezTo>
                <a:lnTo>
                  <a:pt x="38296" y="9591"/>
                </a:lnTo>
                <a:cubicBezTo>
                  <a:pt x="38333" y="9554"/>
                  <a:pt x="38370" y="9531"/>
                  <a:pt x="38407" y="9531"/>
                </a:cubicBezTo>
                <a:close/>
                <a:moveTo>
                  <a:pt x="34763" y="11070"/>
                </a:moveTo>
                <a:cubicBezTo>
                  <a:pt x="34738" y="11120"/>
                  <a:pt x="34687" y="11145"/>
                  <a:pt x="34662" y="11145"/>
                </a:cubicBezTo>
                <a:cubicBezTo>
                  <a:pt x="34687" y="11120"/>
                  <a:pt x="34738" y="11095"/>
                  <a:pt x="34763" y="11070"/>
                </a:cubicBezTo>
                <a:close/>
                <a:moveTo>
                  <a:pt x="31905" y="11796"/>
                </a:moveTo>
                <a:cubicBezTo>
                  <a:pt x="31905" y="11796"/>
                  <a:pt x="31956" y="11821"/>
                  <a:pt x="32006" y="11821"/>
                </a:cubicBezTo>
                <a:cubicBezTo>
                  <a:pt x="31956" y="11821"/>
                  <a:pt x="31930" y="11821"/>
                  <a:pt x="31880" y="11847"/>
                </a:cubicBezTo>
                <a:cubicBezTo>
                  <a:pt x="31880" y="11821"/>
                  <a:pt x="31880" y="11821"/>
                  <a:pt x="31905" y="11796"/>
                </a:cubicBezTo>
                <a:close/>
                <a:moveTo>
                  <a:pt x="21454" y="12573"/>
                </a:moveTo>
                <a:cubicBezTo>
                  <a:pt x="21454" y="12573"/>
                  <a:pt x="21479" y="12573"/>
                  <a:pt x="21479" y="12598"/>
                </a:cubicBezTo>
                <a:lnTo>
                  <a:pt x="21404" y="12598"/>
                </a:lnTo>
                <a:cubicBezTo>
                  <a:pt x="21429" y="12573"/>
                  <a:pt x="21429" y="12573"/>
                  <a:pt x="21454" y="12573"/>
                </a:cubicBezTo>
                <a:close/>
                <a:moveTo>
                  <a:pt x="29970" y="1"/>
                </a:moveTo>
                <a:cubicBezTo>
                  <a:pt x="28663" y="1"/>
                  <a:pt x="27355" y="27"/>
                  <a:pt x="26041" y="67"/>
                </a:cubicBezTo>
                <a:cubicBezTo>
                  <a:pt x="25314" y="67"/>
                  <a:pt x="24587" y="92"/>
                  <a:pt x="23860" y="92"/>
                </a:cubicBezTo>
                <a:cubicBezTo>
                  <a:pt x="23835" y="92"/>
                  <a:pt x="23810" y="117"/>
                  <a:pt x="23810" y="142"/>
                </a:cubicBezTo>
                <a:lnTo>
                  <a:pt x="23760" y="142"/>
                </a:lnTo>
                <a:cubicBezTo>
                  <a:pt x="23684" y="146"/>
                  <a:pt x="23607" y="148"/>
                  <a:pt x="23529" y="148"/>
                </a:cubicBezTo>
                <a:cubicBezTo>
                  <a:pt x="23333" y="148"/>
                  <a:pt x="23134" y="138"/>
                  <a:pt x="22935" y="138"/>
                </a:cubicBezTo>
                <a:cubicBezTo>
                  <a:pt x="22724" y="138"/>
                  <a:pt x="22513" y="149"/>
                  <a:pt x="22306" y="192"/>
                </a:cubicBezTo>
                <a:lnTo>
                  <a:pt x="21304" y="217"/>
                </a:lnTo>
                <a:cubicBezTo>
                  <a:pt x="21160" y="269"/>
                  <a:pt x="21013" y="278"/>
                  <a:pt x="20865" y="278"/>
                </a:cubicBezTo>
                <a:cubicBezTo>
                  <a:pt x="20779" y="278"/>
                  <a:pt x="20693" y="275"/>
                  <a:pt x="20608" y="275"/>
                </a:cubicBezTo>
                <a:cubicBezTo>
                  <a:pt x="20479" y="275"/>
                  <a:pt x="20351" y="282"/>
                  <a:pt x="20226" y="318"/>
                </a:cubicBezTo>
                <a:cubicBezTo>
                  <a:pt x="19976" y="318"/>
                  <a:pt x="19725" y="343"/>
                  <a:pt x="19474" y="343"/>
                </a:cubicBezTo>
                <a:cubicBezTo>
                  <a:pt x="19399" y="418"/>
                  <a:pt x="19274" y="393"/>
                  <a:pt x="19199" y="468"/>
                </a:cubicBezTo>
                <a:cubicBezTo>
                  <a:pt x="19199" y="443"/>
                  <a:pt x="19174" y="443"/>
                  <a:pt x="19148" y="418"/>
                </a:cubicBezTo>
                <a:cubicBezTo>
                  <a:pt x="19086" y="408"/>
                  <a:pt x="19020" y="401"/>
                  <a:pt x="18950" y="401"/>
                </a:cubicBezTo>
                <a:cubicBezTo>
                  <a:pt x="18853" y="401"/>
                  <a:pt x="18750" y="414"/>
                  <a:pt x="18647" y="443"/>
                </a:cubicBezTo>
                <a:cubicBezTo>
                  <a:pt x="18622" y="443"/>
                  <a:pt x="18597" y="443"/>
                  <a:pt x="18572" y="468"/>
                </a:cubicBezTo>
                <a:cubicBezTo>
                  <a:pt x="18522" y="443"/>
                  <a:pt x="18472" y="443"/>
                  <a:pt x="18422" y="443"/>
                </a:cubicBezTo>
                <a:cubicBezTo>
                  <a:pt x="18171" y="443"/>
                  <a:pt x="17920" y="468"/>
                  <a:pt x="17670" y="468"/>
                </a:cubicBezTo>
                <a:cubicBezTo>
                  <a:pt x="17645" y="493"/>
                  <a:pt x="17620" y="518"/>
                  <a:pt x="17620" y="543"/>
                </a:cubicBezTo>
                <a:cubicBezTo>
                  <a:pt x="17448" y="543"/>
                  <a:pt x="17284" y="527"/>
                  <a:pt x="17119" y="527"/>
                </a:cubicBezTo>
                <a:cubicBezTo>
                  <a:pt x="16996" y="527"/>
                  <a:pt x="16871" y="536"/>
                  <a:pt x="16742" y="568"/>
                </a:cubicBezTo>
                <a:cubicBezTo>
                  <a:pt x="16592" y="593"/>
                  <a:pt x="16417" y="593"/>
                  <a:pt x="16266" y="618"/>
                </a:cubicBezTo>
                <a:cubicBezTo>
                  <a:pt x="16183" y="660"/>
                  <a:pt x="16094" y="671"/>
                  <a:pt x="16003" y="671"/>
                </a:cubicBezTo>
                <a:cubicBezTo>
                  <a:pt x="15899" y="671"/>
                  <a:pt x="15792" y="657"/>
                  <a:pt x="15689" y="657"/>
                </a:cubicBezTo>
                <a:cubicBezTo>
                  <a:pt x="15612" y="657"/>
                  <a:pt x="15536" y="665"/>
                  <a:pt x="15464" y="694"/>
                </a:cubicBezTo>
                <a:cubicBezTo>
                  <a:pt x="15339" y="719"/>
                  <a:pt x="15214" y="719"/>
                  <a:pt x="15088" y="744"/>
                </a:cubicBezTo>
                <a:cubicBezTo>
                  <a:pt x="15001" y="787"/>
                  <a:pt x="14907" y="798"/>
                  <a:pt x="14812" y="798"/>
                </a:cubicBezTo>
                <a:cubicBezTo>
                  <a:pt x="14729" y="798"/>
                  <a:pt x="14645" y="790"/>
                  <a:pt x="14563" y="790"/>
                </a:cubicBezTo>
                <a:cubicBezTo>
                  <a:pt x="14467" y="790"/>
                  <a:pt x="14374" y="800"/>
                  <a:pt x="14286" y="844"/>
                </a:cubicBezTo>
                <a:cubicBezTo>
                  <a:pt x="14186" y="844"/>
                  <a:pt x="14061" y="869"/>
                  <a:pt x="13935" y="869"/>
                </a:cubicBezTo>
                <a:cubicBezTo>
                  <a:pt x="13835" y="919"/>
                  <a:pt x="13722" y="919"/>
                  <a:pt x="13606" y="919"/>
                </a:cubicBezTo>
                <a:cubicBezTo>
                  <a:pt x="13491" y="919"/>
                  <a:pt x="13371" y="919"/>
                  <a:pt x="13259" y="969"/>
                </a:cubicBezTo>
                <a:cubicBezTo>
                  <a:pt x="12632" y="1095"/>
                  <a:pt x="11981" y="1245"/>
                  <a:pt x="11329" y="1245"/>
                </a:cubicBezTo>
                <a:cubicBezTo>
                  <a:pt x="11251" y="1303"/>
                  <a:pt x="11166" y="1316"/>
                  <a:pt x="11079" y="1316"/>
                </a:cubicBezTo>
                <a:cubicBezTo>
                  <a:pt x="11008" y="1316"/>
                  <a:pt x="10936" y="1308"/>
                  <a:pt x="10867" y="1308"/>
                </a:cubicBezTo>
                <a:cubicBezTo>
                  <a:pt x="10801" y="1308"/>
                  <a:pt x="10737" y="1315"/>
                  <a:pt x="10677" y="1345"/>
                </a:cubicBezTo>
                <a:cubicBezTo>
                  <a:pt x="9800" y="1546"/>
                  <a:pt x="8898" y="1696"/>
                  <a:pt x="7970" y="1771"/>
                </a:cubicBezTo>
                <a:cubicBezTo>
                  <a:pt x="7900" y="1815"/>
                  <a:pt x="7824" y="1825"/>
                  <a:pt x="7746" y="1825"/>
                </a:cubicBezTo>
                <a:cubicBezTo>
                  <a:pt x="7679" y="1825"/>
                  <a:pt x="7610" y="1818"/>
                  <a:pt x="7543" y="1818"/>
                </a:cubicBezTo>
                <a:cubicBezTo>
                  <a:pt x="7465" y="1818"/>
                  <a:pt x="7389" y="1828"/>
                  <a:pt x="7319" y="1872"/>
                </a:cubicBezTo>
                <a:cubicBezTo>
                  <a:pt x="6341" y="2047"/>
                  <a:pt x="5339" y="2222"/>
                  <a:pt x="4361" y="2398"/>
                </a:cubicBezTo>
                <a:cubicBezTo>
                  <a:pt x="4324" y="2396"/>
                  <a:pt x="4286" y="2396"/>
                  <a:pt x="4248" y="2396"/>
                </a:cubicBezTo>
                <a:cubicBezTo>
                  <a:pt x="3640" y="2396"/>
                  <a:pt x="3070" y="2578"/>
                  <a:pt x="2457" y="2648"/>
                </a:cubicBezTo>
                <a:cubicBezTo>
                  <a:pt x="1805" y="2749"/>
                  <a:pt x="1153" y="2874"/>
                  <a:pt x="1003" y="3701"/>
                </a:cubicBezTo>
                <a:cubicBezTo>
                  <a:pt x="1003" y="3751"/>
                  <a:pt x="903" y="3851"/>
                  <a:pt x="853" y="3851"/>
                </a:cubicBezTo>
                <a:cubicBezTo>
                  <a:pt x="176" y="3952"/>
                  <a:pt x="251" y="4453"/>
                  <a:pt x="226" y="4904"/>
                </a:cubicBezTo>
                <a:cubicBezTo>
                  <a:pt x="201" y="5481"/>
                  <a:pt x="126" y="6082"/>
                  <a:pt x="76" y="6659"/>
                </a:cubicBezTo>
                <a:cubicBezTo>
                  <a:pt x="0" y="7210"/>
                  <a:pt x="0" y="7786"/>
                  <a:pt x="76" y="8338"/>
                </a:cubicBezTo>
                <a:cubicBezTo>
                  <a:pt x="126" y="8839"/>
                  <a:pt x="76" y="9365"/>
                  <a:pt x="251" y="9816"/>
                </a:cubicBezTo>
                <a:cubicBezTo>
                  <a:pt x="527" y="10543"/>
                  <a:pt x="427" y="11420"/>
                  <a:pt x="1128" y="11972"/>
                </a:cubicBezTo>
                <a:cubicBezTo>
                  <a:pt x="1229" y="12122"/>
                  <a:pt x="1304" y="12298"/>
                  <a:pt x="1529" y="12298"/>
                </a:cubicBezTo>
                <a:cubicBezTo>
                  <a:pt x="1855" y="12598"/>
                  <a:pt x="2331" y="12849"/>
                  <a:pt x="2457" y="13225"/>
                </a:cubicBezTo>
                <a:cubicBezTo>
                  <a:pt x="2732" y="13952"/>
                  <a:pt x="3284" y="14127"/>
                  <a:pt x="3885" y="14278"/>
                </a:cubicBezTo>
                <a:cubicBezTo>
                  <a:pt x="4242" y="14380"/>
                  <a:pt x="4603" y="14403"/>
                  <a:pt x="4965" y="14403"/>
                </a:cubicBezTo>
                <a:cubicBezTo>
                  <a:pt x="5266" y="14403"/>
                  <a:pt x="5566" y="14387"/>
                  <a:pt x="5865" y="14387"/>
                </a:cubicBezTo>
                <a:cubicBezTo>
                  <a:pt x="6092" y="14387"/>
                  <a:pt x="6318" y="14396"/>
                  <a:pt x="6542" y="14428"/>
                </a:cubicBezTo>
                <a:cubicBezTo>
                  <a:pt x="6692" y="14453"/>
                  <a:pt x="6843" y="14466"/>
                  <a:pt x="6993" y="14466"/>
                </a:cubicBezTo>
                <a:cubicBezTo>
                  <a:pt x="7143" y="14466"/>
                  <a:pt x="7294" y="14453"/>
                  <a:pt x="7444" y="14428"/>
                </a:cubicBezTo>
                <a:cubicBezTo>
                  <a:pt x="8046" y="14403"/>
                  <a:pt x="8622" y="14403"/>
                  <a:pt x="9224" y="14403"/>
                </a:cubicBezTo>
                <a:cubicBezTo>
                  <a:pt x="9336" y="14340"/>
                  <a:pt x="9455" y="14328"/>
                  <a:pt x="9574" y="14328"/>
                </a:cubicBezTo>
                <a:cubicBezTo>
                  <a:pt x="9654" y="14328"/>
                  <a:pt x="9733" y="14333"/>
                  <a:pt x="9811" y="14333"/>
                </a:cubicBezTo>
                <a:cubicBezTo>
                  <a:pt x="9849" y="14333"/>
                  <a:pt x="9888" y="14332"/>
                  <a:pt x="9925" y="14328"/>
                </a:cubicBezTo>
                <a:cubicBezTo>
                  <a:pt x="10016" y="14325"/>
                  <a:pt x="10107" y="14324"/>
                  <a:pt x="10198" y="14324"/>
                </a:cubicBezTo>
                <a:cubicBezTo>
                  <a:pt x="10557" y="14324"/>
                  <a:pt x="10920" y="14342"/>
                  <a:pt x="11287" y="14342"/>
                </a:cubicBezTo>
                <a:cubicBezTo>
                  <a:pt x="11600" y="14342"/>
                  <a:pt x="11916" y="14328"/>
                  <a:pt x="12231" y="14278"/>
                </a:cubicBezTo>
                <a:lnTo>
                  <a:pt x="12958" y="14253"/>
                </a:lnTo>
                <a:cubicBezTo>
                  <a:pt x="13058" y="14202"/>
                  <a:pt x="13184" y="14202"/>
                  <a:pt x="13309" y="14177"/>
                </a:cubicBezTo>
                <a:cubicBezTo>
                  <a:pt x="13334" y="14152"/>
                  <a:pt x="13334" y="14152"/>
                  <a:pt x="13359" y="14152"/>
                </a:cubicBezTo>
                <a:cubicBezTo>
                  <a:pt x="14261" y="14152"/>
                  <a:pt x="15189" y="14127"/>
                  <a:pt x="16091" y="14127"/>
                </a:cubicBezTo>
                <a:lnTo>
                  <a:pt x="22908" y="14152"/>
                </a:lnTo>
                <a:cubicBezTo>
                  <a:pt x="22908" y="14152"/>
                  <a:pt x="22908" y="14152"/>
                  <a:pt x="22908" y="14177"/>
                </a:cubicBezTo>
                <a:cubicBezTo>
                  <a:pt x="22908" y="14202"/>
                  <a:pt x="22933" y="14227"/>
                  <a:pt x="22958" y="14253"/>
                </a:cubicBezTo>
                <a:cubicBezTo>
                  <a:pt x="23083" y="14278"/>
                  <a:pt x="23209" y="14278"/>
                  <a:pt x="23334" y="14278"/>
                </a:cubicBezTo>
                <a:cubicBezTo>
                  <a:pt x="23569" y="14334"/>
                  <a:pt x="23806" y="14349"/>
                  <a:pt x="24045" y="14349"/>
                </a:cubicBezTo>
                <a:cubicBezTo>
                  <a:pt x="24306" y="14349"/>
                  <a:pt x="24568" y="14331"/>
                  <a:pt x="24829" y="14331"/>
                </a:cubicBezTo>
                <a:cubicBezTo>
                  <a:pt x="25067" y="14331"/>
                  <a:pt x="25305" y="14346"/>
                  <a:pt x="25539" y="14403"/>
                </a:cubicBezTo>
                <a:lnTo>
                  <a:pt x="25765" y="14403"/>
                </a:lnTo>
                <a:cubicBezTo>
                  <a:pt x="25935" y="14460"/>
                  <a:pt x="26108" y="14474"/>
                  <a:pt x="26281" y="14474"/>
                </a:cubicBezTo>
                <a:cubicBezTo>
                  <a:pt x="26470" y="14474"/>
                  <a:pt x="26659" y="14457"/>
                  <a:pt x="26845" y="14457"/>
                </a:cubicBezTo>
                <a:cubicBezTo>
                  <a:pt x="27015" y="14457"/>
                  <a:pt x="27182" y="14472"/>
                  <a:pt x="27344" y="14528"/>
                </a:cubicBezTo>
                <a:lnTo>
                  <a:pt x="27394" y="14503"/>
                </a:lnTo>
                <a:lnTo>
                  <a:pt x="27444" y="14528"/>
                </a:lnTo>
                <a:cubicBezTo>
                  <a:pt x="27682" y="14578"/>
                  <a:pt x="27914" y="14603"/>
                  <a:pt x="28146" y="14603"/>
                </a:cubicBezTo>
                <a:cubicBezTo>
                  <a:pt x="28378" y="14603"/>
                  <a:pt x="28610" y="14578"/>
                  <a:pt x="28848" y="14528"/>
                </a:cubicBezTo>
                <a:cubicBezTo>
                  <a:pt x="28898" y="14578"/>
                  <a:pt x="28948" y="14628"/>
                  <a:pt x="29023" y="14654"/>
                </a:cubicBezTo>
                <a:lnTo>
                  <a:pt x="29249" y="14654"/>
                </a:lnTo>
                <a:cubicBezTo>
                  <a:pt x="29850" y="14716"/>
                  <a:pt x="30452" y="14741"/>
                  <a:pt x="31053" y="14741"/>
                </a:cubicBezTo>
                <a:cubicBezTo>
                  <a:pt x="31655" y="14741"/>
                  <a:pt x="32256" y="14716"/>
                  <a:pt x="32858" y="14679"/>
                </a:cubicBezTo>
                <a:cubicBezTo>
                  <a:pt x="32958" y="14679"/>
                  <a:pt x="33033" y="14654"/>
                  <a:pt x="33108" y="14654"/>
                </a:cubicBezTo>
                <a:cubicBezTo>
                  <a:pt x="33181" y="14599"/>
                  <a:pt x="33260" y="14587"/>
                  <a:pt x="33341" y="14587"/>
                </a:cubicBezTo>
                <a:cubicBezTo>
                  <a:pt x="33403" y="14587"/>
                  <a:pt x="33466" y="14594"/>
                  <a:pt x="33528" y="14594"/>
                </a:cubicBezTo>
                <a:cubicBezTo>
                  <a:pt x="33609" y="14594"/>
                  <a:pt x="33688" y="14583"/>
                  <a:pt x="33760" y="14528"/>
                </a:cubicBezTo>
                <a:cubicBezTo>
                  <a:pt x="33961" y="14528"/>
                  <a:pt x="34136" y="14528"/>
                  <a:pt x="34286" y="14378"/>
                </a:cubicBezTo>
                <a:cubicBezTo>
                  <a:pt x="34303" y="14379"/>
                  <a:pt x="34319" y="14380"/>
                  <a:pt x="34335" y="14380"/>
                </a:cubicBezTo>
                <a:cubicBezTo>
                  <a:pt x="34560" y="14380"/>
                  <a:pt x="34726" y="14221"/>
                  <a:pt x="34913" y="14127"/>
                </a:cubicBezTo>
                <a:cubicBezTo>
                  <a:pt x="35063" y="14052"/>
                  <a:pt x="35214" y="13952"/>
                  <a:pt x="35063" y="13776"/>
                </a:cubicBezTo>
                <a:cubicBezTo>
                  <a:pt x="35063" y="13751"/>
                  <a:pt x="35088" y="13751"/>
                  <a:pt x="35113" y="13751"/>
                </a:cubicBezTo>
                <a:cubicBezTo>
                  <a:pt x="35181" y="13582"/>
                  <a:pt x="35290" y="13550"/>
                  <a:pt x="35410" y="13550"/>
                </a:cubicBezTo>
                <a:cubicBezTo>
                  <a:pt x="35481" y="13550"/>
                  <a:pt x="35557" y="13561"/>
                  <a:pt x="35631" y="13561"/>
                </a:cubicBezTo>
                <a:cubicBezTo>
                  <a:pt x="35706" y="13561"/>
                  <a:pt x="35778" y="13549"/>
                  <a:pt x="35840" y="13501"/>
                </a:cubicBezTo>
                <a:cubicBezTo>
                  <a:pt x="35904" y="13517"/>
                  <a:pt x="35968" y="13524"/>
                  <a:pt x="36032" y="13524"/>
                </a:cubicBezTo>
                <a:cubicBezTo>
                  <a:pt x="36267" y="13524"/>
                  <a:pt x="36495" y="13429"/>
                  <a:pt x="36692" y="13350"/>
                </a:cubicBezTo>
                <a:cubicBezTo>
                  <a:pt x="37444" y="13075"/>
                  <a:pt x="38322" y="13100"/>
                  <a:pt x="38948" y="12473"/>
                </a:cubicBezTo>
                <a:cubicBezTo>
                  <a:pt x="39274" y="12248"/>
                  <a:pt x="39224" y="12072"/>
                  <a:pt x="38873" y="11972"/>
                </a:cubicBezTo>
                <a:cubicBezTo>
                  <a:pt x="38697" y="11922"/>
                  <a:pt x="38497" y="11947"/>
                  <a:pt x="38296" y="11922"/>
                </a:cubicBezTo>
                <a:cubicBezTo>
                  <a:pt x="37895" y="11671"/>
                  <a:pt x="37419" y="11721"/>
                  <a:pt x="36843" y="11571"/>
                </a:cubicBezTo>
                <a:lnTo>
                  <a:pt x="36843" y="11571"/>
                </a:lnTo>
                <a:cubicBezTo>
                  <a:pt x="37620" y="11721"/>
                  <a:pt x="38246" y="11771"/>
                  <a:pt x="38898" y="11771"/>
                </a:cubicBezTo>
                <a:cubicBezTo>
                  <a:pt x="39179" y="11758"/>
                  <a:pt x="39460" y="11730"/>
                  <a:pt x="39741" y="11730"/>
                </a:cubicBezTo>
                <a:cubicBezTo>
                  <a:pt x="39986" y="11730"/>
                  <a:pt x="40232" y="11751"/>
                  <a:pt x="40477" y="11821"/>
                </a:cubicBezTo>
                <a:cubicBezTo>
                  <a:pt x="40662" y="11883"/>
                  <a:pt x="40852" y="11898"/>
                  <a:pt x="41042" y="11898"/>
                </a:cubicBezTo>
                <a:cubicBezTo>
                  <a:pt x="41228" y="11898"/>
                  <a:pt x="41414" y="11884"/>
                  <a:pt x="41598" y="11884"/>
                </a:cubicBezTo>
                <a:cubicBezTo>
                  <a:pt x="41684" y="11884"/>
                  <a:pt x="41770" y="11887"/>
                  <a:pt x="41855" y="11897"/>
                </a:cubicBezTo>
                <a:cubicBezTo>
                  <a:pt x="41931" y="11872"/>
                  <a:pt x="42006" y="11847"/>
                  <a:pt x="42081" y="11821"/>
                </a:cubicBezTo>
                <a:cubicBezTo>
                  <a:pt x="42219" y="11872"/>
                  <a:pt x="42363" y="11897"/>
                  <a:pt x="42507" y="11897"/>
                </a:cubicBezTo>
                <a:cubicBezTo>
                  <a:pt x="42651" y="11897"/>
                  <a:pt x="42795" y="11872"/>
                  <a:pt x="42933" y="11821"/>
                </a:cubicBezTo>
                <a:cubicBezTo>
                  <a:pt x="43083" y="11721"/>
                  <a:pt x="43309" y="11646"/>
                  <a:pt x="43284" y="11420"/>
                </a:cubicBezTo>
                <a:cubicBezTo>
                  <a:pt x="43234" y="11170"/>
                  <a:pt x="42983" y="11120"/>
                  <a:pt x="42783" y="11070"/>
                </a:cubicBezTo>
                <a:cubicBezTo>
                  <a:pt x="42306" y="10919"/>
                  <a:pt x="41855" y="10819"/>
                  <a:pt x="41379" y="10694"/>
                </a:cubicBezTo>
                <a:cubicBezTo>
                  <a:pt x="41309" y="10613"/>
                  <a:pt x="41223" y="10597"/>
                  <a:pt x="41132" y="10597"/>
                </a:cubicBezTo>
                <a:cubicBezTo>
                  <a:pt x="41071" y="10597"/>
                  <a:pt x="41008" y="10605"/>
                  <a:pt x="40947" y="10605"/>
                </a:cubicBezTo>
                <a:cubicBezTo>
                  <a:pt x="40870" y="10605"/>
                  <a:pt x="40794" y="10593"/>
                  <a:pt x="40728" y="10543"/>
                </a:cubicBezTo>
                <a:cubicBezTo>
                  <a:pt x="40669" y="10500"/>
                  <a:pt x="40611" y="10473"/>
                  <a:pt x="40548" y="10473"/>
                </a:cubicBezTo>
                <a:cubicBezTo>
                  <a:pt x="40502" y="10473"/>
                  <a:pt x="40454" y="10487"/>
                  <a:pt x="40402" y="10518"/>
                </a:cubicBezTo>
                <a:cubicBezTo>
                  <a:pt x="40402" y="10493"/>
                  <a:pt x="40377" y="10493"/>
                  <a:pt x="40377" y="10493"/>
                </a:cubicBezTo>
                <a:cubicBezTo>
                  <a:pt x="40335" y="10476"/>
                  <a:pt x="40288" y="10474"/>
                  <a:pt x="40238" y="10474"/>
                </a:cubicBezTo>
                <a:cubicBezTo>
                  <a:pt x="40214" y="10474"/>
                  <a:pt x="40189" y="10474"/>
                  <a:pt x="40164" y="10474"/>
                </a:cubicBezTo>
                <a:cubicBezTo>
                  <a:pt x="40088" y="10474"/>
                  <a:pt x="40013" y="10468"/>
                  <a:pt x="39951" y="10418"/>
                </a:cubicBezTo>
                <a:cubicBezTo>
                  <a:pt x="39926" y="10418"/>
                  <a:pt x="39875" y="10418"/>
                  <a:pt x="39825" y="10393"/>
                </a:cubicBezTo>
                <a:cubicBezTo>
                  <a:pt x="39762" y="10339"/>
                  <a:pt x="39685" y="10327"/>
                  <a:pt x="39605" y="10327"/>
                </a:cubicBezTo>
                <a:cubicBezTo>
                  <a:pt x="39544" y="10327"/>
                  <a:pt x="39480" y="10334"/>
                  <a:pt x="39419" y="10334"/>
                </a:cubicBezTo>
                <a:cubicBezTo>
                  <a:pt x="39339" y="10334"/>
                  <a:pt x="39262" y="10322"/>
                  <a:pt x="39199" y="10268"/>
                </a:cubicBezTo>
                <a:cubicBezTo>
                  <a:pt x="39124" y="10192"/>
                  <a:pt x="39023" y="10142"/>
                  <a:pt x="38923" y="10142"/>
                </a:cubicBezTo>
                <a:cubicBezTo>
                  <a:pt x="39224" y="10092"/>
                  <a:pt x="39525" y="10092"/>
                  <a:pt x="39825" y="10042"/>
                </a:cubicBezTo>
                <a:lnTo>
                  <a:pt x="39976" y="10042"/>
                </a:lnTo>
                <a:cubicBezTo>
                  <a:pt x="40050" y="10072"/>
                  <a:pt x="40127" y="10079"/>
                  <a:pt x="40204" y="10079"/>
                </a:cubicBezTo>
                <a:cubicBezTo>
                  <a:pt x="40287" y="10079"/>
                  <a:pt x="40370" y="10071"/>
                  <a:pt x="40452" y="10071"/>
                </a:cubicBezTo>
                <a:cubicBezTo>
                  <a:pt x="40554" y="10071"/>
                  <a:pt x="40655" y="10084"/>
                  <a:pt x="40753" y="10142"/>
                </a:cubicBezTo>
                <a:lnTo>
                  <a:pt x="41003" y="10142"/>
                </a:lnTo>
                <a:cubicBezTo>
                  <a:pt x="41730" y="10242"/>
                  <a:pt x="42457" y="10293"/>
                  <a:pt x="43209" y="10393"/>
                </a:cubicBezTo>
                <a:lnTo>
                  <a:pt x="43184" y="10393"/>
                </a:lnTo>
                <a:cubicBezTo>
                  <a:pt x="44018" y="10462"/>
                  <a:pt x="44831" y="10596"/>
                  <a:pt x="45642" y="10596"/>
                </a:cubicBezTo>
                <a:cubicBezTo>
                  <a:pt x="45708" y="10596"/>
                  <a:pt x="45774" y="10595"/>
                  <a:pt x="45840" y="10593"/>
                </a:cubicBezTo>
                <a:lnTo>
                  <a:pt x="45991" y="10593"/>
                </a:lnTo>
                <a:cubicBezTo>
                  <a:pt x="45991" y="10618"/>
                  <a:pt x="46016" y="10644"/>
                  <a:pt x="46041" y="10644"/>
                </a:cubicBezTo>
                <a:lnTo>
                  <a:pt x="46091" y="10644"/>
                </a:lnTo>
                <a:lnTo>
                  <a:pt x="46166" y="10669"/>
                </a:lnTo>
                <a:cubicBezTo>
                  <a:pt x="46344" y="10725"/>
                  <a:pt x="46525" y="10740"/>
                  <a:pt x="46707" y="10740"/>
                </a:cubicBezTo>
                <a:cubicBezTo>
                  <a:pt x="46906" y="10740"/>
                  <a:pt x="47106" y="10722"/>
                  <a:pt x="47305" y="10722"/>
                </a:cubicBezTo>
                <a:cubicBezTo>
                  <a:pt x="47486" y="10722"/>
                  <a:pt x="47667" y="10737"/>
                  <a:pt x="47845" y="10794"/>
                </a:cubicBezTo>
                <a:cubicBezTo>
                  <a:pt x="47996" y="10781"/>
                  <a:pt x="48146" y="10781"/>
                  <a:pt x="48296" y="10781"/>
                </a:cubicBezTo>
                <a:cubicBezTo>
                  <a:pt x="48447" y="10781"/>
                  <a:pt x="48597" y="10781"/>
                  <a:pt x="48748" y="10769"/>
                </a:cubicBezTo>
                <a:cubicBezTo>
                  <a:pt x="48873" y="10744"/>
                  <a:pt x="49023" y="10669"/>
                  <a:pt x="49073" y="10518"/>
                </a:cubicBezTo>
                <a:cubicBezTo>
                  <a:pt x="49149" y="10318"/>
                  <a:pt x="48973" y="10268"/>
                  <a:pt x="48848" y="10217"/>
                </a:cubicBezTo>
                <a:cubicBezTo>
                  <a:pt x="48221" y="9967"/>
                  <a:pt x="47620" y="9666"/>
                  <a:pt x="46918" y="9641"/>
                </a:cubicBezTo>
                <a:cubicBezTo>
                  <a:pt x="46743" y="9566"/>
                  <a:pt x="46592" y="9491"/>
                  <a:pt x="46417" y="9390"/>
                </a:cubicBezTo>
                <a:cubicBezTo>
                  <a:pt x="46342" y="9290"/>
                  <a:pt x="46166" y="9290"/>
                  <a:pt x="46141" y="9115"/>
                </a:cubicBezTo>
                <a:cubicBezTo>
                  <a:pt x="45815" y="8739"/>
                  <a:pt x="45289" y="8739"/>
                  <a:pt x="44863" y="8588"/>
                </a:cubicBezTo>
                <a:cubicBezTo>
                  <a:pt x="44813" y="8488"/>
                  <a:pt x="44537" y="8613"/>
                  <a:pt x="44612" y="8363"/>
                </a:cubicBezTo>
                <a:cubicBezTo>
                  <a:pt x="44662" y="8313"/>
                  <a:pt x="44713" y="8263"/>
                  <a:pt x="44763" y="8212"/>
                </a:cubicBezTo>
                <a:cubicBezTo>
                  <a:pt x="44888" y="8112"/>
                  <a:pt x="44838" y="8012"/>
                  <a:pt x="44738" y="7912"/>
                </a:cubicBezTo>
                <a:cubicBezTo>
                  <a:pt x="44362" y="7461"/>
                  <a:pt x="43860" y="7160"/>
                  <a:pt x="43309" y="6959"/>
                </a:cubicBezTo>
                <a:cubicBezTo>
                  <a:pt x="43134" y="6843"/>
                  <a:pt x="42960" y="6726"/>
                  <a:pt x="42762" y="6726"/>
                </a:cubicBezTo>
                <a:cubicBezTo>
                  <a:pt x="42704" y="6726"/>
                  <a:pt x="42644" y="6736"/>
                  <a:pt x="42582" y="6759"/>
                </a:cubicBezTo>
                <a:cubicBezTo>
                  <a:pt x="42582" y="6709"/>
                  <a:pt x="42582" y="6684"/>
                  <a:pt x="42532" y="6659"/>
                </a:cubicBezTo>
                <a:lnTo>
                  <a:pt x="42432" y="6659"/>
                </a:lnTo>
                <a:cubicBezTo>
                  <a:pt x="42382" y="6608"/>
                  <a:pt x="42332" y="6558"/>
                  <a:pt x="42281" y="6508"/>
                </a:cubicBezTo>
                <a:cubicBezTo>
                  <a:pt x="42357" y="6508"/>
                  <a:pt x="42457" y="6458"/>
                  <a:pt x="42557" y="6408"/>
                </a:cubicBezTo>
                <a:cubicBezTo>
                  <a:pt x="42657" y="6358"/>
                  <a:pt x="42783" y="6308"/>
                  <a:pt x="42908" y="6258"/>
                </a:cubicBezTo>
                <a:cubicBezTo>
                  <a:pt x="43108" y="6182"/>
                  <a:pt x="43209" y="6032"/>
                  <a:pt x="43334" y="5882"/>
                </a:cubicBezTo>
                <a:cubicBezTo>
                  <a:pt x="43456" y="5711"/>
                  <a:pt x="43246" y="5304"/>
                  <a:pt x="43671" y="5304"/>
                </a:cubicBezTo>
                <a:cubicBezTo>
                  <a:pt x="43684" y="5304"/>
                  <a:pt x="43696" y="5304"/>
                  <a:pt x="43710" y="5305"/>
                </a:cubicBezTo>
                <a:cubicBezTo>
                  <a:pt x="43776" y="5308"/>
                  <a:pt x="43843" y="5309"/>
                  <a:pt x="43910" y="5309"/>
                </a:cubicBezTo>
                <a:cubicBezTo>
                  <a:pt x="44174" y="5309"/>
                  <a:pt x="44443" y="5291"/>
                  <a:pt x="44714" y="5291"/>
                </a:cubicBezTo>
                <a:cubicBezTo>
                  <a:pt x="44946" y="5291"/>
                  <a:pt x="45180" y="5304"/>
                  <a:pt x="45414" y="5355"/>
                </a:cubicBezTo>
                <a:cubicBezTo>
                  <a:pt x="45531" y="5355"/>
                  <a:pt x="45659" y="5366"/>
                  <a:pt x="45784" y="5366"/>
                </a:cubicBezTo>
                <a:cubicBezTo>
                  <a:pt x="45846" y="5366"/>
                  <a:pt x="45907" y="5364"/>
                  <a:pt x="45966" y="5355"/>
                </a:cubicBezTo>
                <a:cubicBezTo>
                  <a:pt x="46035" y="5355"/>
                  <a:pt x="46115" y="5371"/>
                  <a:pt x="46184" y="5371"/>
                </a:cubicBezTo>
                <a:cubicBezTo>
                  <a:pt x="46264" y="5371"/>
                  <a:pt x="46328" y="5349"/>
                  <a:pt x="46342" y="5255"/>
                </a:cubicBezTo>
                <a:cubicBezTo>
                  <a:pt x="46392" y="5029"/>
                  <a:pt x="46166" y="5029"/>
                  <a:pt x="46016" y="4954"/>
                </a:cubicBezTo>
                <a:cubicBezTo>
                  <a:pt x="45740" y="4854"/>
                  <a:pt x="45464" y="4879"/>
                  <a:pt x="45189" y="4854"/>
                </a:cubicBezTo>
                <a:cubicBezTo>
                  <a:pt x="44788" y="4804"/>
                  <a:pt x="44963" y="4628"/>
                  <a:pt x="45139" y="4478"/>
                </a:cubicBezTo>
                <a:lnTo>
                  <a:pt x="45364" y="4328"/>
                </a:lnTo>
                <a:cubicBezTo>
                  <a:pt x="45531" y="4286"/>
                  <a:pt x="45386" y="3898"/>
                  <a:pt x="45606" y="3898"/>
                </a:cubicBezTo>
                <a:cubicBezTo>
                  <a:pt x="45650" y="3898"/>
                  <a:pt x="45710" y="3914"/>
                  <a:pt x="45790" y="3952"/>
                </a:cubicBezTo>
                <a:cubicBezTo>
                  <a:pt x="46041" y="3902"/>
                  <a:pt x="46342" y="3927"/>
                  <a:pt x="46417" y="3601"/>
                </a:cubicBezTo>
                <a:cubicBezTo>
                  <a:pt x="46467" y="3275"/>
                  <a:pt x="46166" y="3200"/>
                  <a:pt x="45966" y="3049"/>
                </a:cubicBezTo>
                <a:cubicBezTo>
                  <a:pt x="45790" y="2949"/>
                  <a:pt x="45565" y="2874"/>
                  <a:pt x="45389" y="2799"/>
                </a:cubicBezTo>
                <a:cubicBezTo>
                  <a:pt x="44763" y="2498"/>
                  <a:pt x="44186" y="2072"/>
                  <a:pt x="43459" y="2047"/>
                </a:cubicBezTo>
                <a:cubicBezTo>
                  <a:pt x="42482" y="1546"/>
                  <a:pt x="41404" y="1345"/>
                  <a:pt x="40352" y="1120"/>
                </a:cubicBezTo>
                <a:cubicBezTo>
                  <a:pt x="39374" y="894"/>
                  <a:pt x="38372" y="694"/>
                  <a:pt x="37394" y="468"/>
                </a:cubicBezTo>
                <a:cubicBezTo>
                  <a:pt x="37281" y="405"/>
                  <a:pt x="37162" y="405"/>
                  <a:pt x="37043" y="405"/>
                </a:cubicBezTo>
                <a:cubicBezTo>
                  <a:pt x="36924" y="405"/>
                  <a:pt x="36805" y="405"/>
                  <a:pt x="36692" y="343"/>
                </a:cubicBezTo>
                <a:cubicBezTo>
                  <a:pt x="36592" y="343"/>
                  <a:pt x="36467" y="343"/>
                  <a:pt x="36342" y="318"/>
                </a:cubicBezTo>
                <a:cubicBezTo>
                  <a:pt x="36250" y="279"/>
                  <a:pt x="36155" y="269"/>
                  <a:pt x="36060" y="269"/>
                </a:cubicBezTo>
                <a:cubicBezTo>
                  <a:pt x="35952" y="269"/>
                  <a:pt x="35842" y="282"/>
                  <a:pt x="35733" y="282"/>
                </a:cubicBezTo>
                <a:cubicBezTo>
                  <a:pt x="35625" y="282"/>
                  <a:pt x="35518" y="269"/>
                  <a:pt x="35414" y="217"/>
                </a:cubicBezTo>
                <a:lnTo>
                  <a:pt x="35063" y="192"/>
                </a:lnTo>
                <a:cubicBezTo>
                  <a:pt x="34948" y="154"/>
                  <a:pt x="34829" y="144"/>
                  <a:pt x="34707" y="144"/>
                </a:cubicBezTo>
                <a:cubicBezTo>
                  <a:pt x="34569" y="144"/>
                  <a:pt x="34428" y="157"/>
                  <a:pt x="34289" y="157"/>
                </a:cubicBezTo>
                <a:cubicBezTo>
                  <a:pt x="34151" y="157"/>
                  <a:pt x="34015" y="144"/>
                  <a:pt x="33885" y="92"/>
                </a:cubicBezTo>
                <a:cubicBezTo>
                  <a:pt x="33710" y="92"/>
                  <a:pt x="33560" y="67"/>
                  <a:pt x="33384" y="67"/>
                </a:cubicBezTo>
                <a:cubicBezTo>
                  <a:pt x="32242" y="20"/>
                  <a:pt x="31106" y="1"/>
                  <a:pt x="29970" y="1"/>
                </a:cubicBezTo>
                <a:close/>
              </a:path>
            </a:pathLst>
          </a:custGeom>
          <a:solidFill>
            <a:srgbClr val="FF8D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8067082" y="132648"/>
            <a:ext cx="1986616" cy="1585371"/>
          </a:xfrm>
          <a:custGeom>
            <a:avLst/>
            <a:gdLst/>
            <a:ahLst/>
            <a:cxnLst/>
            <a:rect l="l" t="t" r="r" b="b"/>
            <a:pathLst>
              <a:path w="29682" h="23687" extrusionOk="0">
                <a:moveTo>
                  <a:pt x="17631" y="277"/>
                </a:moveTo>
                <a:cubicBezTo>
                  <a:pt x="17372" y="277"/>
                  <a:pt x="17104" y="327"/>
                  <a:pt x="16861" y="409"/>
                </a:cubicBezTo>
                <a:lnTo>
                  <a:pt x="16861" y="409"/>
                </a:lnTo>
                <a:cubicBezTo>
                  <a:pt x="17215" y="287"/>
                  <a:pt x="17444" y="277"/>
                  <a:pt x="17631" y="277"/>
                </a:cubicBezTo>
                <a:close/>
                <a:moveTo>
                  <a:pt x="16776" y="440"/>
                </a:moveTo>
                <a:lnTo>
                  <a:pt x="16776" y="440"/>
                </a:lnTo>
                <a:cubicBezTo>
                  <a:pt x="16701" y="478"/>
                  <a:pt x="16626" y="515"/>
                  <a:pt x="16550" y="553"/>
                </a:cubicBezTo>
                <a:lnTo>
                  <a:pt x="16451" y="597"/>
                </a:lnTo>
                <a:lnTo>
                  <a:pt x="16451" y="597"/>
                </a:lnTo>
                <a:cubicBezTo>
                  <a:pt x="16571" y="527"/>
                  <a:pt x="16683" y="479"/>
                  <a:pt x="16776" y="440"/>
                </a:cubicBezTo>
                <a:close/>
                <a:moveTo>
                  <a:pt x="19641" y="1684"/>
                </a:moveTo>
                <a:cubicBezTo>
                  <a:pt x="20005" y="2359"/>
                  <a:pt x="20141" y="2960"/>
                  <a:pt x="20189" y="3186"/>
                </a:cubicBezTo>
                <a:lnTo>
                  <a:pt x="20189" y="3186"/>
                </a:lnTo>
                <a:cubicBezTo>
                  <a:pt x="20179" y="3143"/>
                  <a:pt x="20164" y="3087"/>
                  <a:pt x="20144" y="3016"/>
                </a:cubicBezTo>
                <a:cubicBezTo>
                  <a:pt x="20069" y="2790"/>
                  <a:pt x="19968" y="2400"/>
                  <a:pt x="19729" y="1910"/>
                </a:cubicBezTo>
                <a:lnTo>
                  <a:pt x="19641" y="1747"/>
                </a:lnTo>
                <a:cubicBezTo>
                  <a:pt x="19641" y="1734"/>
                  <a:pt x="19641" y="1722"/>
                  <a:pt x="19641" y="1684"/>
                </a:cubicBezTo>
                <a:close/>
                <a:moveTo>
                  <a:pt x="17588" y="458"/>
                </a:moveTo>
                <a:cubicBezTo>
                  <a:pt x="17780" y="458"/>
                  <a:pt x="17966" y="486"/>
                  <a:pt x="18133" y="540"/>
                </a:cubicBezTo>
                <a:cubicBezTo>
                  <a:pt x="18510" y="653"/>
                  <a:pt x="18787" y="867"/>
                  <a:pt x="18988" y="1068"/>
                </a:cubicBezTo>
                <a:cubicBezTo>
                  <a:pt x="19202" y="1269"/>
                  <a:pt x="19340" y="1470"/>
                  <a:pt x="19428" y="1621"/>
                </a:cubicBezTo>
                <a:cubicBezTo>
                  <a:pt x="19516" y="1772"/>
                  <a:pt x="19579" y="1872"/>
                  <a:pt x="19579" y="1898"/>
                </a:cubicBezTo>
                <a:cubicBezTo>
                  <a:pt x="19239" y="1269"/>
                  <a:pt x="18812" y="842"/>
                  <a:pt x="18297" y="628"/>
                </a:cubicBezTo>
                <a:cubicBezTo>
                  <a:pt x="18076" y="529"/>
                  <a:pt x="17826" y="488"/>
                  <a:pt x="17598" y="488"/>
                </a:cubicBezTo>
                <a:cubicBezTo>
                  <a:pt x="17567" y="488"/>
                  <a:pt x="17536" y="489"/>
                  <a:pt x="17505" y="490"/>
                </a:cubicBezTo>
                <a:cubicBezTo>
                  <a:pt x="17254" y="503"/>
                  <a:pt x="17015" y="578"/>
                  <a:pt x="16827" y="653"/>
                </a:cubicBezTo>
                <a:cubicBezTo>
                  <a:pt x="16060" y="993"/>
                  <a:pt x="15658" y="1634"/>
                  <a:pt x="15407" y="2212"/>
                </a:cubicBezTo>
                <a:cubicBezTo>
                  <a:pt x="15281" y="2501"/>
                  <a:pt x="15193" y="2777"/>
                  <a:pt x="15143" y="3016"/>
                </a:cubicBezTo>
                <a:cubicBezTo>
                  <a:pt x="15118" y="3142"/>
                  <a:pt x="15080" y="3255"/>
                  <a:pt x="15067" y="3355"/>
                </a:cubicBezTo>
                <a:cubicBezTo>
                  <a:pt x="15042" y="3468"/>
                  <a:pt x="15030" y="3556"/>
                  <a:pt x="15017" y="3644"/>
                </a:cubicBezTo>
                <a:cubicBezTo>
                  <a:pt x="15012" y="3628"/>
                  <a:pt x="15007" y="3621"/>
                  <a:pt x="15000" y="3621"/>
                </a:cubicBezTo>
                <a:cubicBezTo>
                  <a:pt x="14992" y="3621"/>
                  <a:pt x="14981" y="3635"/>
                  <a:pt x="14967" y="3657"/>
                </a:cubicBezTo>
                <a:cubicBezTo>
                  <a:pt x="15080" y="2903"/>
                  <a:pt x="15294" y="2199"/>
                  <a:pt x="15633" y="1696"/>
                </a:cubicBezTo>
                <a:cubicBezTo>
                  <a:pt x="15784" y="1433"/>
                  <a:pt x="15972" y="1219"/>
                  <a:pt x="16173" y="1030"/>
                </a:cubicBezTo>
                <a:cubicBezTo>
                  <a:pt x="16261" y="942"/>
                  <a:pt x="16374" y="867"/>
                  <a:pt x="16475" y="792"/>
                </a:cubicBezTo>
                <a:cubicBezTo>
                  <a:pt x="16588" y="729"/>
                  <a:pt x="16701" y="679"/>
                  <a:pt x="16814" y="616"/>
                </a:cubicBezTo>
                <a:cubicBezTo>
                  <a:pt x="17065" y="508"/>
                  <a:pt x="17332" y="458"/>
                  <a:pt x="17588" y="458"/>
                </a:cubicBezTo>
                <a:close/>
                <a:moveTo>
                  <a:pt x="15129" y="3527"/>
                </a:moveTo>
                <a:cubicBezTo>
                  <a:pt x="15116" y="3663"/>
                  <a:pt x="15080" y="3798"/>
                  <a:pt x="15067" y="3933"/>
                </a:cubicBezTo>
                <a:lnTo>
                  <a:pt x="15067" y="3921"/>
                </a:lnTo>
                <a:cubicBezTo>
                  <a:pt x="15080" y="3798"/>
                  <a:pt x="15116" y="3663"/>
                  <a:pt x="15129" y="3527"/>
                </a:cubicBezTo>
                <a:close/>
                <a:moveTo>
                  <a:pt x="14967" y="3694"/>
                </a:moveTo>
                <a:cubicBezTo>
                  <a:pt x="14979" y="3732"/>
                  <a:pt x="14979" y="3870"/>
                  <a:pt x="14979" y="3946"/>
                </a:cubicBezTo>
                <a:cubicBezTo>
                  <a:pt x="14979" y="3958"/>
                  <a:pt x="14979" y="3971"/>
                  <a:pt x="14979" y="3983"/>
                </a:cubicBezTo>
                <a:cubicBezTo>
                  <a:pt x="14954" y="4059"/>
                  <a:pt x="14942" y="4009"/>
                  <a:pt x="14917" y="4046"/>
                </a:cubicBezTo>
                <a:cubicBezTo>
                  <a:pt x="14929" y="3971"/>
                  <a:pt x="14942" y="3833"/>
                  <a:pt x="14967" y="3694"/>
                </a:cubicBezTo>
                <a:close/>
                <a:moveTo>
                  <a:pt x="14690" y="6358"/>
                </a:moveTo>
                <a:lnTo>
                  <a:pt x="14690" y="6358"/>
                </a:lnTo>
                <a:cubicBezTo>
                  <a:pt x="14696" y="6415"/>
                  <a:pt x="14702" y="6466"/>
                  <a:pt x="14707" y="6514"/>
                </a:cubicBezTo>
                <a:lnTo>
                  <a:pt x="14707" y="6514"/>
                </a:lnTo>
                <a:cubicBezTo>
                  <a:pt x="14701" y="6463"/>
                  <a:pt x="14695" y="6412"/>
                  <a:pt x="14690" y="6358"/>
                </a:cubicBezTo>
                <a:close/>
                <a:moveTo>
                  <a:pt x="15067" y="5844"/>
                </a:moveTo>
                <a:cubicBezTo>
                  <a:pt x="15067" y="6057"/>
                  <a:pt x="15092" y="6258"/>
                  <a:pt x="15105" y="6472"/>
                </a:cubicBezTo>
                <a:cubicBezTo>
                  <a:pt x="15118" y="6585"/>
                  <a:pt x="15118" y="6698"/>
                  <a:pt x="15130" y="6811"/>
                </a:cubicBezTo>
                <a:cubicBezTo>
                  <a:pt x="15080" y="6372"/>
                  <a:pt x="15067" y="6008"/>
                  <a:pt x="15067" y="5844"/>
                </a:cubicBezTo>
                <a:close/>
                <a:moveTo>
                  <a:pt x="8533" y="7200"/>
                </a:moveTo>
                <a:cubicBezTo>
                  <a:pt x="8634" y="7200"/>
                  <a:pt x="8722" y="7225"/>
                  <a:pt x="8810" y="7251"/>
                </a:cubicBezTo>
                <a:cubicBezTo>
                  <a:pt x="9036" y="7301"/>
                  <a:pt x="9237" y="7389"/>
                  <a:pt x="9425" y="7502"/>
                </a:cubicBezTo>
                <a:cubicBezTo>
                  <a:pt x="9388" y="7502"/>
                  <a:pt x="9375" y="7514"/>
                  <a:pt x="9513" y="7615"/>
                </a:cubicBezTo>
                <a:cubicBezTo>
                  <a:pt x="9325" y="7514"/>
                  <a:pt x="9186" y="7439"/>
                  <a:pt x="9073" y="7401"/>
                </a:cubicBezTo>
                <a:lnTo>
                  <a:pt x="9073" y="7401"/>
                </a:lnTo>
                <a:cubicBezTo>
                  <a:pt x="9199" y="7439"/>
                  <a:pt x="9287" y="7489"/>
                  <a:pt x="9362" y="7514"/>
                </a:cubicBezTo>
                <a:cubicBezTo>
                  <a:pt x="9224" y="7427"/>
                  <a:pt x="9061" y="7364"/>
                  <a:pt x="8885" y="7313"/>
                </a:cubicBezTo>
                <a:lnTo>
                  <a:pt x="8860" y="7313"/>
                </a:lnTo>
                <a:cubicBezTo>
                  <a:pt x="8734" y="7276"/>
                  <a:pt x="8646" y="7225"/>
                  <a:pt x="8533" y="7200"/>
                </a:cubicBezTo>
                <a:close/>
                <a:moveTo>
                  <a:pt x="14992" y="5202"/>
                </a:moveTo>
                <a:cubicBezTo>
                  <a:pt x="15005" y="5215"/>
                  <a:pt x="15005" y="5227"/>
                  <a:pt x="15005" y="5240"/>
                </a:cubicBezTo>
                <a:cubicBezTo>
                  <a:pt x="15017" y="6032"/>
                  <a:pt x="15092" y="6773"/>
                  <a:pt x="15206" y="7477"/>
                </a:cubicBezTo>
                <a:cubicBezTo>
                  <a:pt x="15206" y="7489"/>
                  <a:pt x="15193" y="7502"/>
                  <a:pt x="15193" y="7527"/>
                </a:cubicBezTo>
                <a:cubicBezTo>
                  <a:pt x="15193" y="7552"/>
                  <a:pt x="15193" y="7602"/>
                  <a:pt x="15193" y="7640"/>
                </a:cubicBezTo>
                <a:cubicBezTo>
                  <a:pt x="15067" y="6836"/>
                  <a:pt x="14992" y="6032"/>
                  <a:pt x="14992" y="5202"/>
                </a:cubicBezTo>
                <a:close/>
                <a:moveTo>
                  <a:pt x="15055" y="7225"/>
                </a:moveTo>
                <a:lnTo>
                  <a:pt x="15055" y="7225"/>
                </a:lnTo>
                <a:cubicBezTo>
                  <a:pt x="15075" y="7414"/>
                  <a:pt x="15102" y="7588"/>
                  <a:pt x="15132" y="7745"/>
                </a:cubicBezTo>
                <a:lnTo>
                  <a:pt x="15132" y="7745"/>
                </a:lnTo>
                <a:cubicBezTo>
                  <a:pt x="15102" y="7576"/>
                  <a:pt x="15075" y="7404"/>
                  <a:pt x="15055" y="7225"/>
                </a:cubicBezTo>
                <a:close/>
                <a:moveTo>
                  <a:pt x="6975" y="7615"/>
                </a:moveTo>
                <a:cubicBezTo>
                  <a:pt x="6987" y="7615"/>
                  <a:pt x="6975" y="7628"/>
                  <a:pt x="6912" y="7678"/>
                </a:cubicBezTo>
                <a:cubicBezTo>
                  <a:pt x="6862" y="7703"/>
                  <a:pt x="6824" y="7728"/>
                  <a:pt x="6774" y="7753"/>
                </a:cubicBezTo>
                <a:cubicBezTo>
                  <a:pt x="6849" y="7703"/>
                  <a:pt x="6912" y="7653"/>
                  <a:pt x="6975" y="7615"/>
                </a:cubicBezTo>
                <a:close/>
                <a:moveTo>
                  <a:pt x="9325" y="7678"/>
                </a:moveTo>
                <a:cubicBezTo>
                  <a:pt x="9375" y="7716"/>
                  <a:pt x="9438" y="7753"/>
                  <a:pt x="9488" y="7791"/>
                </a:cubicBezTo>
                <a:cubicBezTo>
                  <a:pt x="9488" y="7799"/>
                  <a:pt x="9487" y="7803"/>
                  <a:pt x="9483" y="7803"/>
                </a:cubicBezTo>
                <a:cubicBezTo>
                  <a:pt x="9474" y="7803"/>
                  <a:pt x="9449" y="7781"/>
                  <a:pt x="9388" y="7728"/>
                </a:cubicBezTo>
                <a:cubicBezTo>
                  <a:pt x="9375" y="7728"/>
                  <a:pt x="9362" y="7716"/>
                  <a:pt x="9350" y="7716"/>
                </a:cubicBezTo>
                <a:lnTo>
                  <a:pt x="9325" y="7678"/>
                </a:lnTo>
                <a:close/>
                <a:moveTo>
                  <a:pt x="16112" y="7642"/>
                </a:moveTo>
                <a:cubicBezTo>
                  <a:pt x="16126" y="7727"/>
                  <a:pt x="16142" y="7811"/>
                  <a:pt x="16161" y="7891"/>
                </a:cubicBezTo>
                <a:cubicBezTo>
                  <a:pt x="16147" y="7809"/>
                  <a:pt x="16129" y="7727"/>
                  <a:pt x="16112" y="7642"/>
                </a:cubicBezTo>
                <a:close/>
                <a:moveTo>
                  <a:pt x="6849" y="7967"/>
                </a:moveTo>
                <a:lnTo>
                  <a:pt x="6849" y="7967"/>
                </a:lnTo>
                <a:cubicBezTo>
                  <a:pt x="6832" y="7981"/>
                  <a:pt x="6816" y="7995"/>
                  <a:pt x="6799" y="8009"/>
                </a:cubicBezTo>
                <a:lnTo>
                  <a:pt x="6799" y="8009"/>
                </a:lnTo>
                <a:cubicBezTo>
                  <a:pt x="6820" y="7992"/>
                  <a:pt x="6838" y="7978"/>
                  <a:pt x="6849" y="7967"/>
                </a:cubicBezTo>
                <a:close/>
                <a:moveTo>
                  <a:pt x="20711" y="7987"/>
                </a:moveTo>
                <a:lnTo>
                  <a:pt x="20711" y="7987"/>
                </a:lnTo>
                <a:cubicBezTo>
                  <a:pt x="20710" y="7997"/>
                  <a:pt x="20710" y="8007"/>
                  <a:pt x="20709" y="8017"/>
                </a:cubicBezTo>
                <a:cubicBezTo>
                  <a:pt x="20711" y="8005"/>
                  <a:pt x="20711" y="7995"/>
                  <a:pt x="20711" y="7987"/>
                </a:cubicBezTo>
                <a:close/>
                <a:moveTo>
                  <a:pt x="15265" y="8023"/>
                </a:moveTo>
                <a:cubicBezTo>
                  <a:pt x="15266" y="8025"/>
                  <a:pt x="15267" y="8027"/>
                  <a:pt x="15268" y="8030"/>
                </a:cubicBezTo>
                <a:cubicBezTo>
                  <a:pt x="15268" y="8030"/>
                  <a:pt x="15268" y="8042"/>
                  <a:pt x="15268" y="8042"/>
                </a:cubicBezTo>
                <a:lnTo>
                  <a:pt x="15265" y="8023"/>
                </a:lnTo>
                <a:close/>
                <a:moveTo>
                  <a:pt x="15218" y="7766"/>
                </a:moveTo>
                <a:lnTo>
                  <a:pt x="15218" y="7766"/>
                </a:lnTo>
                <a:cubicBezTo>
                  <a:pt x="15218" y="7766"/>
                  <a:pt x="15231" y="7766"/>
                  <a:pt x="15231" y="7778"/>
                </a:cubicBezTo>
                <a:cubicBezTo>
                  <a:pt x="15243" y="7778"/>
                  <a:pt x="15243" y="7791"/>
                  <a:pt x="15256" y="7791"/>
                </a:cubicBezTo>
                <a:cubicBezTo>
                  <a:pt x="15281" y="7942"/>
                  <a:pt x="15306" y="8093"/>
                  <a:pt x="15331" y="8243"/>
                </a:cubicBezTo>
                <a:cubicBezTo>
                  <a:pt x="15319" y="8168"/>
                  <a:pt x="15294" y="8080"/>
                  <a:pt x="15268" y="8005"/>
                </a:cubicBezTo>
                <a:cubicBezTo>
                  <a:pt x="15256" y="7967"/>
                  <a:pt x="15243" y="7929"/>
                  <a:pt x="15243" y="7891"/>
                </a:cubicBezTo>
                <a:lnTo>
                  <a:pt x="15218" y="7766"/>
                </a:lnTo>
                <a:close/>
                <a:moveTo>
                  <a:pt x="20684" y="8256"/>
                </a:moveTo>
                <a:lnTo>
                  <a:pt x="20684" y="8256"/>
                </a:lnTo>
                <a:cubicBezTo>
                  <a:pt x="20682" y="8271"/>
                  <a:pt x="20679" y="8286"/>
                  <a:pt x="20677" y="8300"/>
                </a:cubicBezTo>
                <a:lnTo>
                  <a:pt x="20677" y="8300"/>
                </a:lnTo>
                <a:cubicBezTo>
                  <a:pt x="20679" y="8289"/>
                  <a:pt x="20682" y="8274"/>
                  <a:pt x="20684" y="8256"/>
                </a:cubicBezTo>
                <a:close/>
                <a:moveTo>
                  <a:pt x="5944" y="8771"/>
                </a:moveTo>
                <a:lnTo>
                  <a:pt x="5932" y="8803"/>
                </a:lnTo>
                <a:lnTo>
                  <a:pt x="5932" y="8803"/>
                </a:lnTo>
                <a:cubicBezTo>
                  <a:pt x="5932" y="8801"/>
                  <a:pt x="5932" y="8799"/>
                  <a:pt x="5932" y="8796"/>
                </a:cubicBezTo>
                <a:cubicBezTo>
                  <a:pt x="5932" y="8796"/>
                  <a:pt x="5932" y="8784"/>
                  <a:pt x="5944" y="8771"/>
                </a:cubicBezTo>
                <a:close/>
                <a:moveTo>
                  <a:pt x="15168" y="7942"/>
                </a:moveTo>
                <a:lnTo>
                  <a:pt x="15168" y="7942"/>
                </a:lnTo>
                <a:cubicBezTo>
                  <a:pt x="15180" y="7967"/>
                  <a:pt x="15193" y="8005"/>
                  <a:pt x="15218" y="8067"/>
                </a:cubicBezTo>
                <a:cubicBezTo>
                  <a:pt x="15268" y="8344"/>
                  <a:pt x="15319" y="8595"/>
                  <a:pt x="15369" y="8821"/>
                </a:cubicBezTo>
                <a:cubicBezTo>
                  <a:pt x="15356" y="8771"/>
                  <a:pt x="15331" y="8721"/>
                  <a:pt x="15319" y="8683"/>
                </a:cubicBezTo>
                <a:cubicBezTo>
                  <a:pt x="15268" y="8470"/>
                  <a:pt x="15218" y="8218"/>
                  <a:pt x="15168" y="7942"/>
                </a:cubicBezTo>
                <a:close/>
                <a:moveTo>
                  <a:pt x="6831" y="9029"/>
                </a:moveTo>
                <a:lnTo>
                  <a:pt x="6831" y="9029"/>
                </a:lnTo>
                <a:cubicBezTo>
                  <a:pt x="6829" y="9035"/>
                  <a:pt x="6826" y="9041"/>
                  <a:pt x="6824" y="9048"/>
                </a:cubicBezTo>
                <a:cubicBezTo>
                  <a:pt x="6826" y="9041"/>
                  <a:pt x="6829" y="9035"/>
                  <a:pt x="6831" y="9029"/>
                </a:cubicBezTo>
                <a:close/>
                <a:moveTo>
                  <a:pt x="5928" y="8812"/>
                </a:moveTo>
                <a:lnTo>
                  <a:pt x="5894" y="8897"/>
                </a:lnTo>
                <a:lnTo>
                  <a:pt x="5786" y="9132"/>
                </a:lnTo>
                <a:lnTo>
                  <a:pt x="5786" y="9132"/>
                </a:lnTo>
                <a:cubicBezTo>
                  <a:pt x="5798" y="9102"/>
                  <a:pt x="5808" y="9074"/>
                  <a:pt x="5819" y="9048"/>
                </a:cubicBezTo>
                <a:cubicBezTo>
                  <a:pt x="5857" y="8960"/>
                  <a:pt x="5894" y="8884"/>
                  <a:pt x="5919" y="8821"/>
                </a:cubicBezTo>
                <a:cubicBezTo>
                  <a:pt x="5923" y="8817"/>
                  <a:pt x="5926" y="8815"/>
                  <a:pt x="5928" y="8812"/>
                </a:cubicBezTo>
                <a:close/>
                <a:moveTo>
                  <a:pt x="5702" y="9405"/>
                </a:moveTo>
                <a:cubicBezTo>
                  <a:pt x="5690" y="9445"/>
                  <a:pt x="5679" y="9485"/>
                  <a:pt x="5668" y="9525"/>
                </a:cubicBezTo>
                <a:cubicBezTo>
                  <a:pt x="5682" y="9488"/>
                  <a:pt x="5693" y="9447"/>
                  <a:pt x="5702" y="9405"/>
                </a:cubicBezTo>
                <a:close/>
                <a:moveTo>
                  <a:pt x="5668" y="9525"/>
                </a:moveTo>
                <a:lnTo>
                  <a:pt x="5655" y="9563"/>
                </a:lnTo>
                <a:cubicBezTo>
                  <a:pt x="5668" y="9550"/>
                  <a:pt x="5668" y="9538"/>
                  <a:pt x="5668" y="9525"/>
                </a:cubicBezTo>
                <a:close/>
                <a:moveTo>
                  <a:pt x="9878" y="7904"/>
                </a:moveTo>
                <a:lnTo>
                  <a:pt x="10041" y="8005"/>
                </a:lnTo>
                <a:cubicBezTo>
                  <a:pt x="10154" y="8155"/>
                  <a:pt x="10280" y="8294"/>
                  <a:pt x="10368" y="8457"/>
                </a:cubicBezTo>
                <a:cubicBezTo>
                  <a:pt x="10418" y="8532"/>
                  <a:pt x="10456" y="8608"/>
                  <a:pt x="10506" y="8671"/>
                </a:cubicBezTo>
                <a:cubicBezTo>
                  <a:pt x="10544" y="8746"/>
                  <a:pt x="10569" y="8834"/>
                  <a:pt x="10606" y="8897"/>
                </a:cubicBezTo>
                <a:lnTo>
                  <a:pt x="10644" y="8985"/>
                </a:lnTo>
                <a:cubicBezTo>
                  <a:pt x="10694" y="9098"/>
                  <a:pt x="10732" y="9211"/>
                  <a:pt x="10770" y="9311"/>
                </a:cubicBezTo>
                <a:lnTo>
                  <a:pt x="10807" y="9450"/>
                </a:lnTo>
                <a:cubicBezTo>
                  <a:pt x="10845" y="9538"/>
                  <a:pt x="10870" y="9626"/>
                  <a:pt x="10883" y="9714"/>
                </a:cubicBezTo>
                <a:cubicBezTo>
                  <a:pt x="10845" y="9613"/>
                  <a:pt x="10795" y="9512"/>
                  <a:pt x="10757" y="9399"/>
                </a:cubicBezTo>
                <a:cubicBezTo>
                  <a:pt x="10707" y="9286"/>
                  <a:pt x="10682" y="9148"/>
                  <a:pt x="10632" y="9022"/>
                </a:cubicBezTo>
                <a:cubicBezTo>
                  <a:pt x="10569" y="8909"/>
                  <a:pt x="10531" y="8759"/>
                  <a:pt x="10443" y="8633"/>
                </a:cubicBezTo>
                <a:cubicBezTo>
                  <a:pt x="10368" y="8520"/>
                  <a:pt x="10292" y="8382"/>
                  <a:pt x="10179" y="8281"/>
                </a:cubicBezTo>
                <a:lnTo>
                  <a:pt x="10242" y="8268"/>
                </a:lnTo>
                <a:cubicBezTo>
                  <a:pt x="10167" y="8193"/>
                  <a:pt x="10016" y="8030"/>
                  <a:pt x="9878" y="7904"/>
                </a:cubicBezTo>
                <a:close/>
                <a:moveTo>
                  <a:pt x="15564" y="9258"/>
                </a:moveTo>
                <a:cubicBezTo>
                  <a:pt x="15610" y="9447"/>
                  <a:pt x="15655" y="9618"/>
                  <a:pt x="15695" y="9764"/>
                </a:cubicBezTo>
                <a:lnTo>
                  <a:pt x="15696" y="9764"/>
                </a:lnTo>
                <a:cubicBezTo>
                  <a:pt x="15650" y="9595"/>
                  <a:pt x="15606" y="9427"/>
                  <a:pt x="15564" y="9258"/>
                </a:cubicBezTo>
                <a:close/>
                <a:moveTo>
                  <a:pt x="15369" y="8934"/>
                </a:moveTo>
                <a:cubicBezTo>
                  <a:pt x="15394" y="8985"/>
                  <a:pt x="15407" y="9035"/>
                  <a:pt x="15419" y="9048"/>
                </a:cubicBezTo>
                <a:cubicBezTo>
                  <a:pt x="15557" y="9600"/>
                  <a:pt x="15645" y="9940"/>
                  <a:pt x="15658" y="9952"/>
                </a:cubicBezTo>
                <a:cubicBezTo>
                  <a:pt x="15658" y="9953"/>
                  <a:pt x="15658" y="9954"/>
                  <a:pt x="15657" y="9954"/>
                </a:cubicBezTo>
                <a:cubicBezTo>
                  <a:pt x="15650" y="9954"/>
                  <a:pt x="15550" y="9659"/>
                  <a:pt x="15369" y="8934"/>
                </a:cubicBezTo>
                <a:close/>
                <a:moveTo>
                  <a:pt x="15699" y="9779"/>
                </a:moveTo>
                <a:lnTo>
                  <a:pt x="15699" y="9779"/>
                </a:lnTo>
                <a:cubicBezTo>
                  <a:pt x="15724" y="9899"/>
                  <a:pt x="15760" y="10007"/>
                  <a:pt x="15796" y="10116"/>
                </a:cubicBezTo>
                <a:cubicBezTo>
                  <a:pt x="15770" y="10033"/>
                  <a:pt x="15737" y="9918"/>
                  <a:pt x="15699" y="9779"/>
                </a:cubicBezTo>
                <a:close/>
                <a:moveTo>
                  <a:pt x="6413" y="10579"/>
                </a:moveTo>
                <a:cubicBezTo>
                  <a:pt x="6412" y="10588"/>
                  <a:pt x="6411" y="10597"/>
                  <a:pt x="6409" y="10606"/>
                </a:cubicBezTo>
                <a:cubicBezTo>
                  <a:pt x="6411" y="10596"/>
                  <a:pt x="6412" y="10587"/>
                  <a:pt x="6413" y="10579"/>
                </a:cubicBezTo>
                <a:close/>
                <a:moveTo>
                  <a:pt x="5580" y="9814"/>
                </a:moveTo>
                <a:lnTo>
                  <a:pt x="5580" y="9814"/>
                </a:lnTo>
                <a:cubicBezTo>
                  <a:pt x="5567" y="9927"/>
                  <a:pt x="5555" y="10015"/>
                  <a:pt x="5542" y="10116"/>
                </a:cubicBezTo>
                <a:lnTo>
                  <a:pt x="5530" y="10216"/>
                </a:lnTo>
                <a:cubicBezTo>
                  <a:pt x="5530" y="10292"/>
                  <a:pt x="5505" y="10380"/>
                  <a:pt x="5505" y="10442"/>
                </a:cubicBezTo>
                <a:cubicBezTo>
                  <a:pt x="5505" y="10518"/>
                  <a:pt x="5492" y="10593"/>
                  <a:pt x="5492" y="10681"/>
                </a:cubicBezTo>
                <a:cubicBezTo>
                  <a:pt x="5492" y="10606"/>
                  <a:pt x="5492" y="10530"/>
                  <a:pt x="5492" y="10467"/>
                </a:cubicBezTo>
                <a:lnTo>
                  <a:pt x="5492" y="10455"/>
                </a:lnTo>
                <a:lnTo>
                  <a:pt x="5505" y="10405"/>
                </a:lnTo>
                <a:cubicBezTo>
                  <a:pt x="5517" y="10191"/>
                  <a:pt x="5542" y="10003"/>
                  <a:pt x="5580" y="9814"/>
                </a:cubicBezTo>
                <a:close/>
                <a:moveTo>
                  <a:pt x="10518" y="8947"/>
                </a:moveTo>
                <a:cubicBezTo>
                  <a:pt x="10544" y="8960"/>
                  <a:pt x="10581" y="9022"/>
                  <a:pt x="10644" y="9123"/>
                </a:cubicBezTo>
                <a:cubicBezTo>
                  <a:pt x="10682" y="9236"/>
                  <a:pt x="10732" y="9387"/>
                  <a:pt x="10795" y="9550"/>
                </a:cubicBezTo>
                <a:cubicBezTo>
                  <a:pt x="10833" y="9726"/>
                  <a:pt x="10870" y="9902"/>
                  <a:pt x="10921" y="10078"/>
                </a:cubicBezTo>
                <a:cubicBezTo>
                  <a:pt x="10928" y="10156"/>
                  <a:pt x="10939" y="10233"/>
                  <a:pt x="10954" y="10304"/>
                </a:cubicBezTo>
                <a:lnTo>
                  <a:pt x="10954" y="10304"/>
                </a:lnTo>
                <a:cubicBezTo>
                  <a:pt x="10943" y="10304"/>
                  <a:pt x="10933" y="10306"/>
                  <a:pt x="10933" y="10317"/>
                </a:cubicBezTo>
                <a:cubicBezTo>
                  <a:pt x="10908" y="10204"/>
                  <a:pt x="10895" y="10116"/>
                  <a:pt x="10845" y="10103"/>
                </a:cubicBezTo>
                <a:lnTo>
                  <a:pt x="10845" y="10103"/>
                </a:lnTo>
                <a:lnTo>
                  <a:pt x="10883" y="10354"/>
                </a:lnTo>
                <a:cubicBezTo>
                  <a:pt x="10883" y="10361"/>
                  <a:pt x="10880" y="10364"/>
                  <a:pt x="10875" y="10364"/>
                </a:cubicBezTo>
                <a:cubicBezTo>
                  <a:pt x="10870" y="10364"/>
                  <a:pt x="10864" y="10361"/>
                  <a:pt x="10858" y="10354"/>
                </a:cubicBezTo>
                <a:lnTo>
                  <a:pt x="10858" y="10354"/>
                </a:lnTo>
                <a:cubicBezTo>
                  <a:pt x="10883" y="10417"/>
                  <a:pt x="10895" y="10493"/>
                  <a:pt x="10908" y="10568"/>
                </a:cubicBezTo>
                <a:lnTo>
                  <a:pt x="10933" y="10794"/>
                </a:lnTo>
                <a:cubicBezTo>
                  <a:pt x="10908" y="10656"/>
                  <a:pt x="10895" y="10505"/>
                  <a:pt x="10845" y="10354"/>
                </a:cubicBezTo>
                <a:cubicBezTo>
                  <a:pt x="10845" y="10342"/>
                  <a:pt x="10845" y="10329"/>
                  <a:pt x="10845" y="10317"/>
                </a:cubicBezTo>
                <a:lnTo>
                  <a:pt x="10807" y="10141"/>
                </a:lnTo>
                <a:cubicBezTo>
                  <a:pt x="10795" y="10078"/>
                  <a:pt x="10757" y="9990"/>
                  <a:pt x="10745" y="9915"/>
                </a:cubicBezTo>
                <a:lnTo>
                  <a:pt x="10757" y="9814"/>
                </a:lnTo>
                <a:cubicBezTo>
                  <a:pt x="10707" y="9663"/>
                  <a:pt x="10657" y="9487"/>
                  <a:pt x="10606" y="9311"/>
                </a:cubicBezTo>
                <a:lnTo>
                  <a:pt x="10606" y="9311"/>
                </a:lnTo>
                <a:cubicBezTo>
                  <a:pt x="10644" y="9412"/>
                  <a:pt x="10720" y="9550"/>
                  <a:pt x="10757" y="9663"/>
                </a:cubicBezTo>
                <a:cubicBezTo>
                  <a:pt x="10707" y="9412"/>
                  <a:pt x="10606" y="9198"/>
                  <a:pt x="10518" y="8947"/>
                </a:cubicBezTo>
                <a:close/>
                <a:moveTo>
                  <a:pt x="19532" y="13022"/>
                </a:moveTo>
                <a:lnTo>
                  <a:pt x="19532" y="13022"/>
                </a:lnTo>
                <a:cubicBezTo>
                  <a:pt x="19513" y="13070"/>
                  <a:pt x="19495" y="13115"/>
                  <a:pt x="19478" y="13157"/>
                </a:cubicBezTo>
                <a:lnTo>
                  <a:pt x="19528" y="13044"/>
                </a:lnTo>
                <a:cubicBezTo>
                  <a:pt x="19531" y="13034"/>
                  <a:pt x="19532" y="13027"/>
                  <a:pt x="19532" y="13022"/>
                </a:cubicBezTo>
                <a:close/>
                <a:moveTo>
                  <a:pt x="10999" y="13228"/>
                </a:moveTo>
                <a:lnTo>
                  <a:pt x="10999" y="13228"/>
                </a:lnTo>
                <a:cubicBezTo>
                  <a:pt x="10966" y="13314"/>
                  <a:pt x="10931" y="13399"/>
                  <a:pt x="10895" y="13483"/>
                </a:cubicBezTo>
                <a:cubicBezTo>
                  <a:pt x="10943" y="13372"/>
                  <a:pt x="10976" y="13290"/>
                  <a:pt x="10999" y="13228"/>
                </a:cubicBezTo>
                <a:close/>
                <a:moveTo>
                  <a:pt x="17581" y="1319"/>
                </a:moveTo>
                <a:cubicBezTo>
                  <a:pt x="17844" y="1332"/>
                  <a:pt x="18033" y="1407"/>
                  <a:pt x="18184" y="1495"/>
                </a:cubicBezTo>
                <a:cubicBezTo>
                  <a:pt x="18347" y="1596"/>
                  <a:pt x="18473" y="1696"/>
                  <a:pt x="18598" y="1872"/>
                </a:cubicBezTo>
                <a:cubicBezTo>
                  <a:pt x="18536" y="1797"/>
                  <a:pt x="18460" y="1722"/>
                  <a:pt x="18385" y="1659"/>
                </a:cubicBezTo>
                <a:lnTo>
                  <a:pt x="18385" y="1659"/>
                </a:lnTo>
                <a:cubicBezTo>
                  <a:pt x="18410" y="1684"/>
                  <a:pt x="18536" y="1797"/>
                  <a:pt x="18636" y="1948"/>
                </a:cubicBezTo>
                <a:cubicBezTo>
                  <a:pt x="18737" y="2086"/>
                  <a:pt x="18825" y="2249"/>
                  <a:pt x="18850" y="2287"/>
                </a:cubicBezTo>
                <a:cubicBezTo>
                  <a:pt x="18850" y="2287"/>
                  <a:pt x="18850" y="2288"/>
                  <a:pt x="18849" y="2288"/>
                </a:cubicBezTo>
                <a:cubicBezTo>
                  <a:pt x="18843" y="2288"/>
                  <a:pt x="18749" y="2172"/>
                  <a:pt x="18729" y="2172"/>
                </a:cubicBezTo>
                <a:cubicBezTo>
                  <a:pt x="18722" y="2172"/>
                  <a:pt x="18725" y="2189"/>
                  <a:pt x="18749" y="2237"/>
                </a:cubicBezTo>
                <a:cubicBezTo>
                  <a:pt x="18925" y="2576"/>
                  <a:pt x="19051" y="2915"/>
                  <a:pt x="19139" y="3179"/>
                </a:cubicBezTo>
                <a:cubicBezTo>
                  <a:pt x="19233" y="3415"/>
                  <a:pt x="19283" y="3584"/>
                  <a:pt x="19299" y="3584"/>
                </a:cubicBezTo>
                <a:cubicBezTo>
                  <a:pt x="19300" y="3584"/>
                  <a:pt x="19301" y="3583"/>
                  <a:pt x="19302" y="3581"/>
                </a:cubicBezTo>
                <a:cubicBezTo>
                  <a:pt x="19214" y="3167"/>
                  <a:pt x="19076" y="2777"/>
                  <a:pt x="18900" y="2425"/>
                </a:cubicBezTo>
                <a:cubicBezTo>
                  <a:pt x="18900" y="2424"/>
                  <a:pt x="18900" y="2423"/>
                  <a:pt x="18901" y="2423"/>
                </a:cubicBezTo>
                <a:cubicBezTo>
                  <a:pt x="18913" y="2423"/>
                  <a:pt x="19005" y="2589"/>
                  <a:pt x="19076" y="2777"/>
                </a:cubicBezTo>
                <a:cubicBezTo>
                  <a:pt x="19145" y="2962"/>
                  <a:pt x="19215" y="3158"/>
                  <a:pt x="19225" y="3158"/>
                </a:cubicBezTo>
                <a:cubicBezTo>
                  <a:pt x="19226" y="3158"/>
                  <a:pt x="19227" y="3157"/>
                  <a:pt x="19227" y="3154"/>
                </a:cubicBezTo>
                <a:cubicBezTo>
                  <a:pt x="19327" y="3531"/>
                  <a:pt x="19403" y="3946"/>
                  <a:pt x="19440" y="4272"/>
                </a:cubicBezTo>
                <a:cubicBezTo>
                  <a:pt x="19428" y="4197"/>
                  <a:pt x="19415" y="4071"/>
                  <a:pt x="19390" y="3971"/>
                </a:cubicBezTo>
                <a:cubicBezTo>
                  <a:pt x="19373" y="3904"/>
                  <a:pt x="19362" y="3854"/>
                  <a:pt x="19357" y="3854"/>
                </a:cubicBezTo>
                <a:cubicBezTo>
                  <a:pt x="19354" y="3854"/>
                  <a:pt x="19352" y="3866"/>
                  <a:pt x="19352" y="3895"/>
                </a:cubicBezTo>
                <a:cubicBezTo>
                  <a:pt x="19428" y="4348"/>
                  <a:pt x="19390" y="4122"/>
                  <a:pt x="19415" y="4423"/>
                </a:cubicBezTo>
                <a:cubicBezTo>
                  <a:pt x="19390" y="4298"/>
                  <a:pt x="19352" y="4147"/>
                  <a:pt x="19315" y="3983"/>
                </a:cubicBezTo>
                <a:cubicBezTo>
                  <a:pt x="19277" y="3820"/>
                  <a:pt x="19227" y="3632"/>
                  <a:pt x="19164" y="3468"/>
                </a:cubicBezTo>
                <a:cubicBezTo>
                  <a:pt x="19063" y="3142"/>
                  <a:pt x="18925" y="2865"/>
                  <a:pt x="18850" y="2727"/>
                </a:cubicBezTo>
                <a:lnTo>
                  <a:pt x="18850" y="2727"/>
                </a:lnTo>
                <a:cubicBezTo>
                  <a:pt x="18925" y="2890"/>
                  <a:pt x="18975" y="3054"/>
                  <a:pt x="19026" y="3230"/>
                </a:cubicBezTo>
                <a:lnTo>
                  <a:pt x="19051" y="3368"/>
                </a:lnTo>
                <a:cubicBezTo>
                  <a:pt x="19239" y="4021"/>
                  <a:pt x="19403" y="4649"/>
                  <a:pt x="19440" y="4825"/>
                </a:cubicBezTo>
                <a:cubicBezTo>
                  <a:pt x="19453" y="5034"/>
                  <a:pt x="19439" y="5097"/>
                  <a:pt x="19421" y="5097"/>
                </a:cubicBezTo>
                <a:cubicBezTo>
                  <a:pt x="19404" y="5097"/>
                  <a:pt x="19383" y="5044"/>
                  <a:pt x="19377" y="5001"/>
                </a:cubicBezTo>
                <a:lnTo>
                  <a:pt x="19377" y="5001"/>
                </a:lnTo>
                <a:cubicBezTo>
                  <a:pt x="19403" y="5391"/>
                  <a:pt x="19428" y="5579"/>
                  <a:pt x="19453" y="5780"/>
                </a:cubicBezTo>
                <a:cubicBezTo>
                  <a:pt x="19478" y="5969"/>
                  <a:pt x="19491" y="6170"/>
                  <a:pt x="19478" y="6559"/>
                </a:cubicBezTo>
                <a:lnTo>
                  <a:pt x="19503" y="6258"/>
                </a:lnTo>
                <a:lnTo>
                  <a:pt x="19503" y="6258"/>
                </a:lnTo>
                <a:cubicBezTo>
                  <a:pt x="19503" y="6438"/>
                  <a:pt x="19469" y="7066"/>
                  <a:pt x="19477" y="7066"/>
                </a:cubicBezTo>
                <a:cubicBezTo>
                  <a:pt x="19477" y="7066"/>
                  <a:pt x="19477" y="7065"/>
                  <a:pt x="19478" y="7062"/>
                </a:cubicBezTo>
                <a:lnTo>
                  <a:pt x="19478" y="7062"/>
                </a:lnTo>
                <a:cubicBezTo>
                  <a:pt x="19461" y="7163"/>
                  <a:pt x="19433" y="7258"/>
                  <a:pt x="19417" y="7258"/>
                </a:cubicBezTo>
                <a:cubicBezTo>
                  <a:pt x="19408" y="7258"/>
                  <a:pt x="19403" y="7234"/>
                  <a:pt x="19403" y="7175"/>
                </a:cubicBezTo>
                <a:cubicBezTo>
                  <a:pt x="19403" y="7414"/>
                  <a:pt x="19403" y="7653"/>
                  <a:pt x="19403" y="7891"/>
                </a:cubicBezTo>
                <a:cubicBezTo>
                  <a:pt x="19403" y="7778"/>
                  <a:pt x="19352" y="7841"/>
                  <a:pt x="19340" y="7804"/>
                </a:cubicBezTo>
                <a:lnTo>
                  <a:pt x="19340" y="7804"/>
                </a:lnTo>
                <a:cubicBezTo>
                  <a:pt x="19321" y="8008"/>
                  <a:pt x="19337" y="8171"/>
                  <a:pt x="19357" y="8171"/>
                </a:cubicBezTo>
                <a:cubicBezTo>
                  <a:pt x="19361" y="8171"/>
                  <a:pt x="19366" y="8163"/>
                  <a:pt x="19370" y="8145"/>
                </a:cubicBezTo>
                <a:lnTo>
                  <a:pt x="19370" y="8145"/>
                </a:lnTo>
                <a:cubicBezTo>
                  <a:pt x="19279" y="8639"/>
                  <a:pt x="19312" y="8531"/>
                  <a:pt x="19202" y="8947"/>
                </a:cubicBezTo>
                <a:cubicBezTo>
                  <a:pt x="19194" y="8997"/>
                  <a:pt x="19196" y="9016"/>
                  <a:pt x="19202" y="9016"/>
                </a:cubicBezTo>
                <a:cubicBezTo>
                  <a:pt x="19217" y="9016"/>
                  <a:pt x="19259" y="8913"/>
                  <a:pt x="19277" y="8834"/>
                </a:cubicBezTo>
                <a:lnTo>
                  <a:pt x="19277" y="8834"/>
                </a:lnTo>
                <a:cubicBezTo>
                  <a:pt x="19239" y="9198"/>
                  <a:pt x="19189" y="9412"/>
                  <a:pt x="19151" y="9575"/>
                </a:cubicBezTo>
                <a:cubicBezTo>
                  <a:pt x="19191" y="9304"/>
                  <a:pt x="19180" y="9239"/>
                  <a:pt x="19153" y="9239"/>
                </a:cubicBezTo>
                <a:cubicBezTo>
                  <a:pt x="19128" y="9239"/>
                  <a:pt x="19090" y="9294"/>
                  <a:pt x="19067" y="9294"/>
                </a:cubicBezTo>
                <a:cubicBezTo>
                  <a:pt x="19060" y="9294"/>
                  <a:pt x="19054" y="9289"/>
                  <a:pt x="19051" y="9274"/>
                </a:cubicBezTo>
                <a:cubicBezTo>
                  <a:pt x="19026" y="9701"/>
                  <a:pt x="18988" y="10141"/>
                  <a:pt x="18938" y="10581"/>
                </a:cubicBezTo>
                <a:cubicBezTo>
                  <a:pt x="18938" y="10530"/>
                  <a:pt x="18913" y="10430"/>
                  <a:pt x="18900" y="10430"/>
                </a:cubicBezTo>
                <a:lnTo>
                  <a:pt x="18900" y="10430"/>
                </a:lnTo>
                <a:cubicBezTo>
                  <a:pt x="18913" y="10493"/>
                  <a:pt x="18837" y="10882"/>
                  <a:pt x="18699" y="11347"/>
                </a:cubicBezTo>
                <a:cubicBezTo>
                  <a:pt x="18573" y="11812"/>
                  <a:pt x="18385" y="12327"/>
                  <a:pt x="18247" y="12667"/>
                </a:cubicBezTo>
                <a:lnTo>
                  <a:pt x="18284" y="12566"/>
                </a:lnTo>
                <a:cubicBezTo>
                  <a:pt x="18289" y="12552"/>
                  <a:pt x="18292" y="12545"/>
                  <a:pt x="18291" y="12545"/>
                </a:cubicBezTo>
                <a:lnTo>
                  <a:pt x="18291" y="12545"/>
                </a:lnTo>
                <a:cubicBezTo>
                  <a:pt x="18286" y="12545"/>
                  <a:pt x="18085" y="13031"/>
                  <a:pt x="17995" y="13245"/>
                </a:cubicBezTo>
                <a:cubicBezTo>
                  <a:pt x="18008" y="13207"/>
                  <a:pt x="18033" y="13144"/>
                  <a:pt x="18071" y="13044"/>
                </a:cubicBezTo>
                <a:lnTo>
                  <a:pt x="18071" y="13044"/>
                </a:lnTo>
                <a:cubicBezTo>
                  <a:pt x="17978" y="13224"/>
                  <a:pt x="17929" y="13360"/>
                  <a:pt x="17885" y="13487"/>
                </a:cubicBezTo>
                <a:lnTo>
                  <a:pt x="17885" y="13487"/>
                </a:lnTo>
                <a:cubicBezTo>
                  <a:pt x="17574" y="12866"/>
                  <a:pt x="17251" y="12151"/>
                  <a:pt x="16965" y="11385"/>
                </a:cubicBezTo>
                <a:cubicBezTo>
                  <a:pt x="16613" y="10455"/>
                  <a:pt x="16311" y="9437"/>
                  <a:pt x="16110" y="8470"/>
                </a:cubicBezTo>
                <a:cubicBezTo>
                  <a:pt x="15897" y="7502"/>
                  <a:pt x="15784" y="6572"/>
                  <a:pt x="15746" y="5806"/>
                </a:cubicBezTo>
                <a:cubicBezTo>
                  <a:pt x="15708" y="5039"/>
                  <a:pt x="15758" y="4436"/>
                  <a:pt x="15796" y="4097"/>
                </a:cubicBezTo>
                <a:cubicBezTo>
                  <a:pt x="15809" y="3933"/>
                  <a:pt x="15834" y="3820"/>
                  <a:pt x="15834" y="3808"/>
                </a:cubicBezTo>
                <a:cubicBezTo>
                  <a:pt x="15835" y="3804"/>
                  <a:pt x="15837" y="3803"/>
                  <a:pt x="15837" y="3803"/>
                </a:cubicBezTo>
                <a:lnTo>
                  <a:pt x="15837" y="3803"/>
                </a:lnTo>
                <a:cubicBezTo>
                  <a:pt x="15843" y="3803"/>
                  <a:pt x="15832" y="3880"/>
                  <a:pt x="15821" y="4034"/>
                </a:cubicBezTo>
                <a:cubicBezTo>
                  <a:pt x="15746" y="4737"/>
                  <a:pt x="15746" y="5768"/>
                  <a:pt x="15897" y="6874"/>
                </a:cubicBezTo>
                <a:lnTo>
                  <a:pt x="15922" y="7125"/>
                </a:lnTo>
                <a:cubicBezTo>
                  <a:pt x="15972" y="7439"/>
                  <a:pt x="16035" y="7766"/>
                  <a:pt x="16098" y="8093"/>
                </a:cubicBezTo>
                <a:lnTo>
                  <a:pt x="16135" y="8281"/>
                </a:lnTo>
                <a:cubicBezTo>
                  <a:pt x="16261" y="8897"/>
                  <a:pt x="16412" y="9500"/>
                  <a:pt x="16588" y="10065"/>
                </a:cubicBezTo>
                <a:cubicBezTo>
                  <a:pt x="16512" y="9802"/>
                  <a:pt x="16437" y="9525"/>
                  <a:pt x="16362" y="9249"/>
                </a:cubicBezTo>
                <a:lnTo>
                  <a:pt x="16349" y="9173"/>
                </a:lnTo>
                <a:cubicBezTo>
                  <a:pt x="16223" y="8696"/>
                  <a:pt x="16123" y="8206"/>
                  <a:pt x="16047" y="7716"/>
                </a:cubicBezTo>
                <a:cubicBezTo>
                  <a:pt x="15997" y="7489"/>
                  <a:pt x="15972" y="7263"/>
                  <a:pt x="15947" y="7050"/>
                </a:cubicBezTo>
                <a:lnTo>
                  <a:pt x="15909" y="6773"/>
                </a:lnTo>
                <a:lnTo>
                  <a:pt x="15884" y="6472"/>
                </a:lnTo>
                <a:cubicBezTo>
                  <a:pt x="15861" y="6239"/>
                  <a:pt x="15848" y="6007"/>
                  <a:pt x="15837" y="5765"/>
                </a:cubicBezTo>
                <a:lnTo>
                  <a:pt x="15837" y="5765"/>
                </a:lnTo>
                <a:cubicBezTo>
                  <a:pt x="15839" y="5781"/>
                  <a:pt x="15842" y="5799"/>
                  <a:pt x="15846" y="5818"/>
                </a:cubicBezTo>
                <a:cubicBezTo>
                  <a:pt x="15859" y="6019"/>
                  <a:pt x="15884" y="6409"/>
                  <a:pt x="15934" y="6836"/>
                </a:cubicBezTo>
                <a:cubicBezTo>
                  <a:pt x="16022" y="7540"/>
                  <a:pt x="16186" y="8344"/>
                  <a:pt x="16261" y="8671"/>
                </a:cubicBezTo>
                <a:cubicBezTo>
                  <a:pt x="16211" y="8444"/>
                  <a:pt x="16186" y="8218"/>
                  <a:pt x="16148" y="8005"/>
                </a:cubicBezTo>
                <a:lnTo>
                  <a:pt x="16148" y="7992"/>
                </a:lnTo>
                <a:lnTo>
                  <a:pt x="16123" y="7816"/>
                </a:lnTo>
                <a:cubicBezTo>
                  <a:pt x="16112" y="7702"/>
                  <a:pt x="16093" y="7587"/>
                  <a:pt x="16080" y="7473"/>
                </a:cubicBezTo>
                <a:lnTo>
                  <a:pt x="16080" y="7473"/>
                </a:lnTo>
                <a:cubicBezTo>
                  <a:pt x="16090" y="7531"/>
                  <a:pt x="16101" y="7587"/>
                  <a:pt x="16112" y="7642"/>
                </a:cubicBezTo>
                <a:lnTo>
                  <a:pt x="16112" y="7642"/>
                </a:lnTo>
                <a:cubicBezTo>
                  <a:pt x="16098" y="7557"/>
                  <a:pt x="16085" y="7471"/>
                  <a:pt x="16073" y="7389"/>
                </a:cubicBezTo>
                <a:lnTo>
                  <a:pt x="16073" y="7401"/>
                </a:lnTo>
                <a:cubicBezTo>
                  <a:pt x="16075" y="7425"/>
                  <a:pt x="16077" y="7449"/>
                  <a:pt x="16080" y="7473"/>
                </a:cubicBezTo>
                <a:lnTo>
                  <a:pt x="16080" y="7473"/>
                </a:lnTo>
                <a:cubicBezTo>
                  <a:pt x="16077" y="7457"/>
                  <a:pt x="16075" y="7442"/>
                  <a:pt x="16073" y="7427"/>
                </a:cubicBezTo>
                <a:cubicBezTo>
                  <a:pt x="15934" y="6522"/>
                  <a:pt x="15846" y="5466"/>
                  <a:pt x="15922" y="4411"/>
                </a:cubicBezTo>
                <a:cubicBezTo>
                  <a:pt x="15960" y="3883"/>
                  <a:pt x="16047" y="3343"/>
                  <a:pt x="16211" y="2853"/>
                </a:cubicBezTo>
                <a:cubicBezTo>
                  <a:pt x="16374" y="2375"/>
                  <a:pt x="16626" y="1910"/>
                  <a:pt x="17028" y="1659"/>
                </a:cubicBezTo>
                <a:cubicBezTo>
                  <a:pt x="17065" y="1634"/>
                  <a:pt x="17103" y="1608"/>
                  <a:pt x="17128" y="1596"/>
                </a:cubicBezTo>
                <a:cubicBezTo>
                  <a:pt x="17153" y="1596"/>
                  <a:pt x="17191" y="1571"/>
                  <a:pt x="17216" y="1558"/>
                </a:cubicBezTo>
                <a:cubicBezTo>
                  <a:pt x="17292" y="1521"/>
                  <a:pt x="17317" y="1470"/>
                  <a:pt x="17292" y="1445"/>
                </a:cubicBezTo>
                <a:cubicBezTo>
                  <a:pt x="17271" y="1425"/>
                  <a:pt x="17237" y="1412"/>
                  <a:pt x="17190" y="1412"/>
                </a:cubicBezTo>
                <a:cubicBezTo>
                  <a:pt x="17149" y="1412"/>
                  <a:pt x="17099" y="1422"/>
                  <a:pt x="17040" y="1445"/>
                </a:cubicBezTo>
                <a:cubicBezTo>
                  <a:pt x="17040" y="1420"/>
                  <a:pt x="17141" y="1382"/>
                  <a:pt x="17241" y="1357"/>
                </a:cubicBezTo>
                <a:cubicBezTo>
                  <a:pt x="17354" y="1332"/>
                  <a:pt x="17493" y="1319"/>
                  <a:pt x="17581" y="1319"/>
                </a:cubicBezTo>
                <a:close/>
                <a:moveTo>
                  <a:pt x="16437" y="9940"/>
                </a:moveTo>
                <a:cubicBezTo>
                  <a:pt x="16801" y="11144"/>
                  <a:pt x="17277" y="12323"/>
                  <a:pt x="17841" y="13440"/>
                </a:cubicBezTo>
                <a:lnTo>
                  <a:pt x="17841" y="13440"/>
                </a:lnTo>
                <a:cubicBezTo>
                  <a:pt x="17838" y="13433"/>
                  <a:pt x="17836" y="13429"/>
                  <a:pt x="17836" y="13429"/>
                </a:cubicBezTo>
                <a:lnTo>
                  <a:pt x="17836" y="13429"/>
                </a:lnTo>
                <a:cubicBezTo>
                  <a:pt x="17834" y="13429"/>
                  <a:pt x="17849" y="13465"/>
                  <a:pt x="17874" y="13519"/>
                </a:cubicBezTo>
                <a:lnTo>
                  <a:pt x="17874" y="13519"/>
                </a:lnTo>
                <a:cubicBezTo>
                  <a:pt x="17871" y="13529"/>
                  <a:pt x="17868" y="13539"/>
                  <a:pt x="17864" y="13549"/>
                </a:cubicBezTo>
                <a:lnTo>
                  <a:pt x="17864" y="13549"/>
                </a:lnTo>
                <a:cubicBezTo>
                  <a:pt x="17738" y="13297"/>
                  <a:pt x="17610" y="13028"/>
                  <a:pt x="17480" y="12742"/>
                </a:cubicBezTo>
                <a:cubicBezTo>
                  <a:pt x="17116" y="11950"/>
                  <a:pt x="16751" y="11020"/>
                  <a:pt x="16437" y="9940"/>
                </a:cubicBezTo>
                <a:close/>
                <a:moveTo>
                  <a:pt x="17153" y="12717"/>
                </a:moveTo>
                <a:cubicBezTo>
                  <a:pt x="17292" y="13018"/>
                  <a:pt x="17442" y="13333"/>
                  <a:pt x="17593" y="13634"/>
                </a:cubicBezTo>
                <a:lnTo>
                  <a:pt x="17581" y="13634"/>
                </a:lnTo>
                <a:cubicBezTo>
                  <a:pt x="17442" y="13358"/>
                  <a:pt x="17304" y="13056"/>
                  <a:pt x="17153" y="12717"/>
                </a:cubicBezTo>
                <a:close/>
                <a:moveTo>
                  <a:pt x="15825" y="7954"/>
                </a:moveTo>
                <a:lnTo>
                  <a:pt x="15825" y="7954"/>
                </a:lnTo>
                <a:cubicBezTo>
                  <a:pt x="15827" y="7954"/>
                  <a:pt x="15830" y="7963"/>
                  <a:pt x="15834" y="7979"/>
                </a:cubicBezTo>
                <a:cubicBezTo>
                  <a:pt x="15846" y="8042"/>
                  <a:pt x="15897" y="8294"/>
                  <a:pt x="15997" y="8733"/>
                </a:cubicBezTo>
                <a:cubicBezTo>
                  <a:pt x="16110" y="9173"/>
                  <a:pt x="16274" y="9827"/>
                  <a:pt x="16575" y="10694"/>
                </a:cubicBezTo>
                <a:cubicBezTo>
                  <a:pt x="16837" y="11456"/>
                  <a:pt x="16893" y="11590"/>
                  <a:pt x="16882" y="11590"/>
                </a:cubicBezTo>
                <a:cubicBezTo>
                  <a:pt x="16881" y="11590"/>
                  <a:pt x="16879" y="11588"/>
                  <a:pt x="16877" y="11586"/>
                </a:cubicBezTo>
                <a:cubicBezTo>
                  <a:pt x="16864" y="11566"/>
                  <a:pt x="16840" y="11512"/>
                  <a:pt x="16837" y="11512"/>
                </a:cubicBezTo>
                <a:lnTo>
                  <a:pt x="16837" y="11512"/>
                </a:lnTo>
                <a:cubicBezTo>
                  <a:pt x="16834" y="11512"/>
                  <a:pt x="16848" y="11556"/>
                  <a:pt x="16902" y="11712"/>
                </a:cubicBezTo>
                <a:cubicBezTo>
                  <a:pt x="17171" y="12378"/>
                  <a:pt x="17469" y="13029"/>
                  <a:pt x="17797" y="13663"/>
                </a:cubicBezTo>
                <a:lnTo>
                  <a:pt x="17797" y="13663"/>
                </a:lnTo>
                <a:cubicBezTo>
                  <a:pt x="17786" y="13688"/>
                  <a:pt x="17774" y="13714"/>
                  <a:pt x="17762" y="13741"/>
                </a:cubicBezTo>
                <a:lnTo>
                  <a:pt x="17762" y="13741"/>
                </a:lnTo>
                <a:cubicBezTo>
                  <a:pt x="17587" y="13399"/>
                  <a:pt x="17421" y="13052"/>
                  <a:pt x="17266" y="12704"/>
                </a:cubicBezTo>
                <a:cubicBezTo>
                  <a:pt x="16713" y="11435"/>
                  <a:pt x="16311" y="10178"/>
                  <a:pt x="16085" y="9274"/>
                </a:cubicBezTo>
                <a:cubicBezTo>
                  <a:pt x="15895" y="8470"/>
                  <a:pt x="15815" y="7954"/>
                  <a:pt x="15825" y="7954"/>
                </a:cubicBezTo>
                <a:close/>
                <a:moveTo>
                  <a:pt x="1094" y="13659"/>
                </a:moveTo>
                <a:cubicBezTo>
                  <a:pt x="1094" y="13659"/>
                  <a:pt x="1094" y="13660"/>
                  <a:pt x="1107" y="13684"/>
                </a:cubicBezTo>
                <a:lnTo>
                  <a:pt x="1154" y="13768"/>
                </a:lnTo>
                <a:lnTo>
                  <a:pt x="1154" y="13768"/>
                </a:lnTo>
                <a:cubicBezTo>
                  <a:pt x="1122" y="13706"/>
                  <a:pt x="1094" y="13659"/>
                  <a:pt x="1094" y="13659"/>
                </a:cubicBezTo>
                <a:close/>
                <a:moveTo>
                  <a:pt x="17809" y="13687"/>
                </a:moveTo>
                <a:cubicBezTo>
                  <a:pt x="17810" y="13688"/>
                  <a:pt x="17811" y="13690"/>
                  <a:pt x="17812" y="13692"/>
                </a:cubicBezTo>
                <a:lnTo>
                  <a:pt x="17812" y="13692"/>
                </a:lnTo>
                <a:cubicBezTo>
                  <a:pt x="17801" y="13718"/>
                  <a:pt x="17790" y="13745"/>
                  <a:pt x="17778" y="13773"/>
                </a:cubicBezTo>
                <a:lnTo>
                  <a:pt x="17778" y="13773"/>
                </a:lnTo>
                <a:cubicBezTo>
                  <a:pt x="17777" y="13771"/>
                  <a:pt x="17775" y="13768"/>
                  <a:pt x="17774" y="13766"/>
                </a:cubicBezTo>
                <a:lnTo>
                  <a:pt x="17774" y="13766"/>
                </a:lnTo>
                <a:cubicBezTo>
                  <a:pt x="17789" y="13734"/>
                  <a:pt x="17801" y="13708"/>
                  <a:pt x="17809" y="13687"/>
                </a:cubicBezTo>
                <a:close/>
                <a:moveTo>
                  <a:pt x="15506" y="6409"/>
                </a:moveTo>
                <a:lnTo>
                  <a:pt x="15506" y="6409"/>
                </a:lnTo>
                <a:cubicBezTo>
                  <a:pt x="15508" y="6409"/>
                  <a:pt x="15526" y="6562"/>
                  <a:pt x="15557" y="6836"/>
                </a:cubicBezTo>
                <a:cubicBezTo>
                  <a:pt x="15633" y="7389"/>
                  <a:pt x="15796" y="8419"/>
                  <a:pt x="16123" y="9600"/>
                </a:cubicBezTo>
                <a:cubicBezTo>
                  <a:pt x="16450" y="10782"/>
                  <a:pt x="16940" y="12126"/>
                  <a:pt x="17530" y="13307"/>
                </a:cubicBezTo>
                <a:cubicBezTo>
                  <a:pt x="17603" y="13461"/>
                  <a:pt x="17677" y="13612"/>
                  <a:pt x="17752" y="13760"/>
                </a:cubicBezTo>
                <a:lnTo>
                  <a:pt x="17752" y="13760"/>
                </a:lnTo>
                <a:cubicBezTo>
                  <a:pt x="17742" y="13782"/>
                  <a:pt x="17732" y="13804"/>
                  <a:pt x="17721" y="13826"/>
                </a:cubicBezTo>
                <a:lnTo>
                  <a:pt x="17721" y="13826"/>
                </a:lnTo>
                <a:cubicBezTo>
                  <a:pt x="17597" y="13589"/>
                  <a:pt x="17479" y="13348"/>
                  <a:pt x="17367" y="13106"/>
                </a:cubicBezTo>
                <a:cubicBezTo>
                  <a:pt x="17367" y="13106"/>
                  <a:pt x="17367" y="13101"/>
                  <a:pt x="17371" y="13101"/>
                </a:cubicBezTo>
                <a:cubicBezTo>
                  <a:pt x="17372" y="13101"/>
                  <a:pt x="17375" y="13102"/>
                  <a:pt x="17379" y="13106"/>
                </a:cubicBezTo>
                <a:lnTo>
                  <a:pt x="17304" y="12968"/>
                </a:lnTo>
                <a:cubicBezTo>
                  <a:pt x="17216" y="12780"/>
                  <a:pt x="17128" y="12579"/>
                  <a:pt x="17040" y="12390"/>
                </a:cubicBezTo>
                <a:cubicBezTo>
                  <a:pt x="17040" y="12365"/>
                  <a:pt x="17028" y="12340"/>
                  <a:pt x="17028" y="12315"/>
                </a:cubicBezTo>
                <a:cubicBezTo>
                  <a:pt x="17028" y="12315"/>
                  <a:pt x="17015" y="12327"/>
                  <a:pt x="17015" y="12327"/>
                </a:cubicBezTo>
                <a:cubicBezTo>
                  <a:pt x="16915" y="12089"/>
                  <a:pt x="16814" y="11837"/>
                  <a:pt x="16713" y="11586"/>
                </a:cubicBezTo>
                <a:cubicBezTo>
                  <a:pt x="16713" y="11573"/>
                  <a:pt x="16701" y="11548"/>
                  <a:pt x="16688" y="11510"/>
                </a:cubicBezTo>
                <a:cubicBezTo>
                  <a:pt x="16010" y="9739"/>
                  <a:pt x="15670" y="8042"/>
                  <a:pt x="15557" y="6924"/>
                </a:cubicBezTo>
                <a:cubicBezTo>
                  <a:pt x="15519" y="6569"/>
                  <a:pt x="15504" y="6409"/>
                  <a:pt x="15506" y="6409"/>
                </a:cubicBezTo>
                <a:close/>
                <a:moveTo>
                  <a:pt x="17765" y="13785"/>
                </a:moveTo>
                <a:lnTo>
                  <a:pt x="17765" y="13785"/>
                </a:lnTo>
                <a:cubicBezTo>
                  <a:pt x="17766" y="13788"/>
                  <a:pt x="17768" y="13790"/>
                  <a:pt x="17769" y="13793"/>
                </a:cubicBezTo>
                <a:lnTo>
                  <a:pt x="17769" y="13793"/>
                </a:lnTo>
                <a:cubicBezTo>
                  <a:pt x="17759" y="13814"/>
                  <a:pt x="17749" y="13836"/>
                  <a:pt x="17737" y="13858"/>
                </a:cubicBezTo>
                <a:lnTo>
                  <a:pt x="17737" y="13858"/>
                </a:lnTo>
                <a:cubicBezTo>
                  <a:pt x="17736" y="13855"/>
                  <a:pt x="17735" y="13853"/>
                  <a:pt x="17733" y="13850"/>
                </a:cubicBezTo>
                <a:lnTo>
                  <a:pt x="17733" y="13850"/>
                </a:lnTo>
                <a:cubicBezTo>
                  <a:pt x="17745" y="13826"/>
                  <a:pt x="17756" y="13805"/>
                  <a:pt x="17765" y="13785"/>
                </a:cubicBezTo>
                <a:close/>
                <a:moveTo>
                  <a:pt x="17618" y="13672"/>
                </a:moveTo>
                <a:lnTo>
                  <a:pt x="17618" y="13672"/>
                </a:lnTo>
                <a:cubicBezTo>
                  <a:pt x="17646" y="13732"/>
                  <a:pt x="17676" y="13793"/>
                  <a:pt x="17707" y="13853"/>
                </a:cubicBezTo>
                <a:lnTo>
                  <a:pt x="17707" y="13853"/>
                </a:lnTo>
                <a:cubicBezTo>
                  <a:pt x="17705" y="13857"/>
                  <a:pt x="17703" y="13861"/>
                  <a:pt x="17701" y="13865"/>
                </a:cubicBezTo>
                <a:lnTo>
                  <a:pt x="17701" y="13865"/>
                </a:lnTo>
                <a:cubicBezTo>
                  <a:pt x="17678" y="13819"/>
                  <a:pt x="17654" y="13771"/>
                  <a:pt x="17631" y="13722"/>
                </a:cubicBezTo>
                <a:cubicBezTo>
                  <a:pt x="17618" y="13710"/>
                  <a:pt x="17618" y="13697"/>
                  <a:pt x="17618" y="13672"/>
                </a:cubicBezTo>
                <a:close/>
                <a:moveTo>
                  <a:pt x="17719" y="13877"/>
                </a:moveTo>
                <a:cubicBezTo>
                  <a:pt x="17721" y="13880"/>
                  <a:pt x="17722" y="13883"/>
                  <a:pt x="17724" y="13885"/>
                </a:cubicBezTo>
                <a:lnTo>
                  <a:pt x="17724" y="13885"/>
                </a:lnTo>
                <a:cubicBezTo>
                  <a:pt x="17721" y="13890"/>
                  <a:pt x="17719" y="13894"/>
                  <a:pt x="17717" y="13898"/>
                </a:cubicBezTo>
                <a:lnTo>
                  <a:pt x="17717" y="13898"/>
                </a:lnTo>
                <a:cubicBezTo>
                  <a:pt x="17716" y="13895"/>
                  <a:pt x="17714" y="13892"/>
                  <a:pt x="17713" y="13890"/>
                </a:cubicBezTo>
                <a:lnTo>
                  <a:pt x="17713" y="13890"/>
                </a:lnTo>
                <a:cubicBezTo>
                  <a:pt x="17715" y="13885"/>
                  <a:pt x="17717" y="13881"/>
                  <a:pt x="17719" y="13877"/>
                </a:cubicBezTo>
                <a:close/>
                <a:moveTo>
                  <a:pt x="16852" y="12352"/>
                </a:moveTo>
                <a:lnTo>
                  <a:pt x="16852" y="12352"/>
                </a:lnTo>
                <a:cubicBezTo>
                  <a:pt x="16985" y="12655"/>
                  <a:pt x="17302" y="13318"/>
                  <a:pt x="17650" y="13965"/>
                </a:cubicBezTo>
                <a:lnTo>
                  <a:pt x="17650" y="13965"/>
                </a:lnTo>
                <a:cubicBezTo>
                  <a:pt x="17640" y="13983"/>
                  <a:pt x="17631" y="14001"/>
                  <a:pt x="17621" y="14019"/>
                </a:cubicBezTo>
                <a:lnTo>
                  <a:pt x="17621" y="14019"/>
                </a:lnTo>
                <a:cubicBezTo>
                  <a:pt x="17582" y="13945"/>
                  <a:pt x="17543" y="13871"/>
                  <a:pt x="17505" y="13797"/>
                </a:cubicBezTo>
                <a:cubicBezTo>
                  <a:pt x="17518" y="13760"/>
                  <a:pt x="17455" y="13647"/>
                  <a:pt x="17379" y="13534"/>
                </a:cubicBezTo>
                <a:cubicBezTo>
                  <a:pt x="17178" y="13106"/>
                  <a:pt x="16990" y="12704"/>
                  <a:pt x="16852" y="12352"/>
                </a:cubicBezTo>
                <a:close/>
                <a:moveTo>
                  <a:pt x="17661" y="13986"/>
                </a:moveTo>
                <a:cubicBezTo>
                  <a:pt x="17662" y="13988"/>
                  <a:pt x="17663" y="13990"/>
                  <a:pt x="17664" y="13992"/>
                </a:cubicBezTo>
                <a:lnTo>
                  <a:pt x="17664" y="13992"/>
                </a:lnTo>
                <a:cubicBezTo>
                  <a:pt x="17655" y="14008"/>
                  <a:pt x="17644" y="14025"/>
                  <a:pt x="17633" y="14043"/>
                </a:cubicBezTo>
                <a:lnTo>
                  <a:pt x="17633" y="14043"/>
                </a:lnTo>
                <a:cubicBezTo>
                  <a:pt x="17633" y="14042"/>
                  <a:pt x="17632" y="14041"/>
                  <a:pt x="17632" y="14040"/>
                </a:cubicBezTo>
                <a:lnTo>
                  <a:pt x="17632" y="14040"/>
                </a:lnTo>
                <a:cubicBezTo>
                  <a:pt x="17642" y="14021"/>
                  <a:pt x="17652" y="14003"/>
                  <a:pt x="17661" y="13986"/>
                </a:cubicBezTo>
                <a:close/>
                <a:moveTo>
                  <a:pt x="16965" y="13031"/>
                </a:moveTo>
                <a:lnTo>
                  <a:pt x="16965" y="13031"/>
                </a:lnTo>
                <a:cubicBezTo>
                  <a:pt x="17040" y="13194"/>
                  <a:pt x="17128" y="13370"/>
                  <a:pt x="17216" y="13546"/>
                </a:cubicBezTo>
                <a:lnTo>
                  <a:pt x="17266" y="13684"/>
                </a:lnTo>
                <a:lnTo>
                  <a:pt x="17266" y="13672"/>
                </a:lnTo>
                <a:cubicBezTo>
                  <a:pt x="17357" y="13831"/>
                  <a:pt x="17438" y="14000"/>
                  <a:pt x="17536" y="14179"/>
                </a:cubicBezTo>
                <a:lnTo>
                  <a:pt x="17536" y="14179"/>
                </a:lnTo>
                <a:cubicBezTo>
                  <a:pt x="17533" y="14185"/>
                  <a:pt x="17530" y="14190"/>
                  <a:pt x="17527" y="14196"/>
                </a:cubicBezTo>
                <a:lnTo>
                  <a:pt x="17527" y="14196"/>
                </a:lnTo>
                <a:cubicBezTo>
                  <a:pt x="17320" y="13815"/>
                  <a:pt x="17136" y="13423"/>
                  <a:pt x="16965" y="13031"/>
                </a:cubicBezTo>
                <a:close/>
                <a:moveTo>
                  <a:pt x="9752" y="14187"/>
                </a:moveTo>
                <a:cubicBezTo>
                  <a:pt x="9739" y="14200"/>
                  <a:pt x="9739" y="14200"/>
                  <a:pt x="9727" y="14212"/>
                </a:cubicBezTo>
                <a:cubicBezTo>
                  <a:pt x="9727" y="14200"/>
                  <a:pt x="9739" y="14200"/>
                  <a:pt x="9752" y="14187"/>
                </a:cubicBezTo>
                <a:close/>
                <a:moveTo>
                  <a:pt x="15269" y="7808"/>
                </a:moveTo>
                <a:cubicBezTo>
                  <a:pt x="15272" y="7816"/>
                  <a:pt x="15281" y="7816"/>
                  <a:pt x="15281" y="7816"/>
                </a:cubicBezTo>
                <a:cubicBezTo>
                  <a:pt x="15281" y="7829"/>
                  <a:pt x="15294" y="7841"/>
                  <a:pt x="15294" y="7841"/>
                </a:cubicBezTo>
                <a:cubicBezTo>
                  <a:pt x="15595" y="9600"/>
                  <a:pt x="16148" y="11259"/>
                  <a:pt x="16789" y="12729"/>
                </a:cubicBezTo>
                <a:cubicBezTo>
                  <a:pt x="16877" y="12930"/>
                  <a:pt x="16952" y="13119"/>
                  <a:pt x="17053" y="13307"/>
                </a:cubicBezTo>
                <a:cubicBezTo>
                  <a:pt x="17196" y="13623"/>
                  <a:pt x="17354" y="13931"/>
                  <a:pt x="17510" y="14227"/>
                </a:cubicBezTo>
                <a:lnTo>
                  <a:pt x="17510" y="14227"/>
                </a:lnTo>
                <a:cubicBezTo>
                  <a:pt x="17493" y="14258"/>
                  <a:pt x="17477" y="14289"/>
                  <a:pt x="17462" y="14317"/>
                </a:cubicBezTo>
                <a:lnTo>
                  <a:pt x="17462" y="14317"/>
                </a:lnTo>
                <a:cubicBezTo>
                  <a:pt x="17394" y="14184"/>
                  <a:pt x="17346" y="14087"/>
                  <a:pt x="17342" y="14074"/>
                </a:cubicBezTo>
                <a:cubicBezTo>
                  <a:pt x="17229" y="13860"/>
                  <a:pt x="17053" y="13546"/>
                  <a:pt x="16676" y="12704"/>
                </a:cubicBezTo>
                <a:cubicBezTo>
                  <a:pt x="16286" y="11787"/>
                  <a:pt x="15960" y="10857"/>
                  <a:pt x="15683" y="9902"/>
                </a:cubicBezTo>
                <a:cubicBezTo>
                  <a:pt x="15683" y="9840"/>
                  <a:pt x="15683" y="9815"/>
                  <a:pt x="15695" y="9766"/>
                </a:cubicBezTo>
                <a:lnTo>
                  <a:pt x="15695" y="9766"/>
                </a:lnTo>
                <a:cubicBezTo>
                  <a:pt x="15696" y="9770"/>
                  <a:pt x="15698" y="9775"/>
                  <a:pt x="15699" y="9779"/>
                </a:cubicBezTo>
                <a:lnTo>
                  <a:pt x="15699" y="9779"/>
                </a:lnTo>
                <a:cubicBezTo>
                  <a:pt x="15698" y="9774"/>
                  <a:pt x="15697" y="9769"/>
                  <a:pt x="15696" y="9764"/>
                </a:cubicBezTo>
                <a:cubicBezTo>
                  <a:pt x="15695" y="9764"/>
                  <a:pt x="15695" y="9765"/>
                  <a:pt x="15695" y="9766"/>
                </a:cubicBezTo>
                <a:lnTo>
                  <a:pt x="15695" y="9766"/>
                </a:lnTo>
                <a:cubicBezTo>
                  <a:pt x="15695" y="9765"/>
                  <a:pt x="15695" y="9764"/>
                  <a:pt x="15695" y="9764"/>
                </a:cubicBezTo>
                <a:lnTo>
                  <a:pt x="15645" y="9764"/>
                </a:lnTo>
                <a:cubicBezTo>
                  <a:pt x="15545" y="9362"/>
                  <a:pt x="15444" y="8960"/>
                  <a:pt x="15356" y="8557"/>
                </a:cubicBezTo>
                <a:lnTo>
                  <a:pt x="15356" y="8557"/>
                </a:lnTo>
                <a:cubicBezTo>
                  <a:pt x="15369" y="8570"/>
                  <a:pt x="15369" y="8595"/>
                  <a:pt x="15381" y="8608"/>
                </a:cubicBezTo>
                <a:cubicBezTo>
                  <a:pt x="15394" y="8595"/>
                  <a:pt x="15394" y="8557"/>
                  <a:pt x="15394" y="8520"/>
                </a:cubicBezTo>
                <a:cubicBezTo>
                  <a:pt x="15446" y="8766"/>
                  <a:pt x="15503" y="9012"/>
                  <a:pt x="15564" y="9258"/>
                </a:cubicBezTo>
                <a:lnTo>
                  <a:pt x="15564" y="9258"/>
                </a:lnTo>
                <a:cubicBezTo>
                  <a:pt x="15460" y="8833"/>
                  <a:pt x="15349" y="8319"/>
                  <a:pt x="15269" y="7808"/>
                </a:cubicBezTo>
                <a:close/>
                <a:moveTo>
                  <a:pt x="17870" y="14526"/>
                </a:moveTo>
                <a:cubicBezTo>
                  <a:pt x="17872" y="14529"/>
                  <a:pt x="17874" y="14532"/>
                  <a:pt x="17874" y="14534"/>
                </a:cubicBezTo>
                <a:lnTo>
                  <a:pt x="17874" y="14534"/>
                </a:lnTo>
                <a:cubicBezTo>
                  <a:pt x="17873" y="14532"/>
                  <a:pt x="17871" y="14529"/>
                  <a:pt x="17870" y="14526"/>
                </a:cubicBezTo>
                <a:close/>
                <a:moveTo>
                  <a:pt x="17618" y="327"/>
                </a:moveTo>
                <a:cubicBezTo>
                  <a:pt x="17907" y="327"/>
                  <a:pt x="18171" y="390"/>
                  <a:pt x="18410" y="490"/>
                </a:cubicBezTo>
                <a:cubicBezTo>
                  <a:pt x="18862" y="704"/>
                  <a:pt x="19202" y="1030"/>
                  <a:pt x="19453" y="1395"/>
                </a:cubicBezTo>
                <a:cubicBezTo>
                  <a:pt x="19428" y="1370"/>
                  <a:pt x="19415" y="1382"/>
                  <a:pt x="19390" y="1357"/>
                </a:cubicBezTo>
                <a:cubicBezTo>
                  <a:pt x="19239" y="1144"/>
                  <a:pt x="19063" y="968"/>
                  <a:pt x="18875" y="817"/>
                </a:cubicBezTo>
                <a:cubicBezTo>
                  <a:pt x="18686" y="679"/>
                  <a:pt x="18485" y="553"/>
                  <a:pt x="18259" y="465"/>
                </a:cubicBezTo>
                <a:cubicBezTo>
                  <a:pt x="18020" y="377"/>
                  <a:pt x="17769" y="352"/>
                  <a:pt x="17518" y="352"/>
                </a:cubicBezTo>
                <a:cubicBezTo>
                  <a:pt x="17266" y="364"/>
                  <a:pt x="17015" y="427"/>
                  <a:pt x="16789" y="515"/>
                </a:cubicBezTo>
                <a:cubicBezTo>
                  <a:pt x="16123" y="792"/>
                  <a:pt x="15645" y="1357"/>
                  <a:pt x="15306" y="2086"/>
                </a:cubicBezTo>
                <a:cubicBezTo>
                  <a:pt x="15130" y="2463"/>
                  <a:pt x="15017" y="2890"/>
                  <a:pt x="14929" y="3305"/>
                </a:cubicBezTo>
                <a:lnTo>
                  <a:pt x="14866" y="3644"/>
                </a:lnTo>
                <a:cubicBezTo>
                  <a:pt x="14854" y="3745"/>
                  <a:pt x="14841" y="3870"/>
                  <a:pt x="14829" y="3958"/>
                </a:cubicBezTo>
                <a:cubicBezTo>
                  <a:pt x="14816" y="4097"/>
                  <a:pt x="14803" y="4247"/>
                  <a:pt x="14791" y="4386"/>
                </a:cubicBezTo>
                <a:cubicBezTo>
                  <a:pt x="14715" y="5542"/>
                  <a:pt x="14816" y="6660"/>
                  <a:pt x="14992" y="7741"/>
                </a:cubicBezTo>
                <a:cubicBezTo>
                  <a:pt x="14866" y="6949"/>
                  <a:pt x="14791" y="6145"/>
                  <a:pt x="14791" y="5315"/>
                </a:cubicBezTo>
                <a:lnTo>
                  <a:pt x="14791" y="5315"/>
                </a:lnTo>
                <a:cubicBezTo>
                  <a:pt x="14816" y="6622"/>
                  <a:pt x="15005" y="7891"/>
                  <a:pt x="15306" y="9123"/>
                </a:cubicBezTo>
                <a:cubicBezTo>
                  <a:pt x="15595" y="10354"/>
                  <a:pt x="15997" y="11548"/>
                  <a:pt x="16500" y="12717"/>
                </a:cubicBezTo>
                <a:cubicBezTo>
                  <a:pt x="15960" y="11423"/>
                  <a:pt x="15683" y="10493"/>
                  <a:pt x="15520" y="9889"/>
                </a:cubicBezTo>
                <a:cubicBezTo>
                  <a:pt x="15369" y="9299"/>
                  <a:pt x="15306" y="9022"/>
                  <a:pt x="15306" y="8985"/>
                </a:cubicBezTo>
                <a:cubicBezTo>
                  <a:pt x="15306" y="8982"/>
                  <a:pt x="15306" y="8980"/>
                  <a:pt x="15307" y="8980"/>
                </a:cubicBezTo>
                <a:cubicBezTo>
                  <a:pt x="15323" y="8980"/>
                  <a:pt x="15521" y="9817"/>
                  <a:pt x="15859" y="10782"/>
                </a:cubicBezTo>
                <a:cubicBezTo>
                  <a:pt x="15243" y="8934"/>
                  <a:pt x="14728" y="6547"/>
                  <a:pt x="14904" y="4247"/>
                </a:cubicBezTo>
                <a:lnTo>
                  <a:pt x="14904" y="4247"/>
                </a:lnTo>
                <a:cubicBezTo>
                  <a:pt x="14939" y="4317"/>
                  <a:pt x="14901" y="4606"/>
                  <a:pt x="14908" y="4606"/>
                </a:cubicBezTo>
                <a:cubicBezTo>
                  <a:pt x="14912" y="4606"/>
                  <a:pt x="14924" y="4551"/>
                  <a:pt x="14954" y="4398"/>
                </a:cubicBezTo>
                <a:cubicBezTo>
                  <a:pt x="14954" y="4461"/>
                  <a:pt x="14954" y="4499"/>
                  <a:pt x="14954" y="4549"/>
                </a:cubicBezTo>
                <a:lnTo>
                  <a:pt x="14942" y="4637"/>
                </a:lnTo>
                <a:cubicBezTo>
                  <a:pt x="14942" y="4775"/>
                  <a:pt x="14917" y="4863"/>
                  <a:pt x="14917" y="5127"/>
                </a:cubicBezTo>
                <a:cubicBezTo>
                  <a:pt x="14917" y="5114"/>
                  <a:pt x="14929" y="5114"/>
                  <a:pt x="14929" y="5114"/>
                </a:cubicBezTo>
                <a:cubicBezTo>
                  <a:pt x="14929" y="6100"/>
                  <a:pt x="15040" y="7060"/>
                  <a:pt x="15177" y="7861"/>
                </a:cubicBezTo>
                <a:lnTo>
                  <a:pt x="15177" y="7861"/>
                </a:lnTo>
                <a:cubicBezTo>
                  <a:pt x="15172" y="7852"/>
                  <a:pt x="15167" y="7847"/>
                  <a:pt x="15163" y="7847"/>
                </a:cubicBezTo>
                <a:cubicBezTo>
                  <a:pt x="15158" y="7847"/>
                  <a:pt x="15155" y="7854"/>
                  <a:pt x="15155" y="7866"/>
                </a:cubicBezTo>
                <a:cubicBezTo>
                  <a:pt x="15147" y="7827"/>
                  <a:pt x="15140" y="7787"/>
                  <a:pt x="15132" y="7745"/>
                </a:cubicBezTo>
                <a:lnTo>
                  <a:pt x="15132" y="7745"/>
                </a:lnTo>
                <a:cubicBezTo>
                  <a:pt x="15140" y="7790"/>
                  <a:pt x="15147" y="7834"/>
                  <a:pt x="15155" y="7879"/>
                </a:cubicBezTo>
                <a:cubicBezTo>
                  <a:pt x="15143" y="7891"/>
                  <a:pt x="15143" y="7891"/>
                  <a:pt x="15143" y="7904"/>
                </a:cubicBezTo>
                <a:cubicBezTo>
                  <a:pt x="15143" y="7904"/>
                  <a:pt x="15155" y="7917"/>
                  <a:pt x="15155" y="7929"/>
                </a:cubicBezTo>
                <a:cubicBezTo>
                  <a:pt x="15206" y="8180"/>
                  <a:pt x="15256" y="8419"/>
                  <a:pt x="15306" y="8671"/>
                </a:cubicBezTo>
                <a:cubicBezTo>
                  <a:pt x="15305" y="8669"/>
                  <a:pt x="15304" y="8669"/>
                  <a:pt x="15303" y="8669"/>
                </a:cubicBezTo>
                <a:lnTo>
                  <a:pt x="15303" y="8669"/>
                </a:lnTo>
                <a:cubicBezTo>
                  <a:pt x="15296" y="8669"/>
                  <a:pt x="15310" y="8723"/>
                  <a:pt x="15344" y="8859"/>
                </a:cubicBezTo>
                <a:cubicBezTo>
                  <a:pt x="15344" y="8859"/>
                  <a:pt x="15356" y="8872"/>
                  <a:pt x="15356" y="8884"/>
                </a:cubicBezTo>
                <a:cubicBezTo>
                  <a:pt x="15708" y="10392"/>
                  <a:pt x="16198" y="11812"/>
                  <a:pt x="16852" y="13245"/>
                </a:cubicBezTo>
                <a:cubicBezTo>
                  <a:pt x="17080" y="13719"/>
                  <a:pt x="17273" y="14089"/>
                  <a:pt x="17430" y="14377"/>
                </a:cubicBezTo>
                <a:lnTo>
                  <a:pt x="17430" y="14377"/>
                </a:lnTo>
                <a:cubicBezTo>
                  <a:pt x="17367" y="14497"/>
                  <a:pt x="17328" y="14578"/>
                  <a:pt x="17345" y="14578"/>
                </a:cubicBezTo>
                <a:cubicBezTo>
                  <a:pt x="17349" y="14578"/>
                  <a:pt x="17356" y="14574"/>
                  <a:pt x="17367" y="14564"/>
                </a:cubicBezTo>
                <a:lnTo>
                  <a:pt x="17367" y="14564"/>
                </a:lnTo>
                <a:cubicBezTo>
                  <a:pt x="17345" y="14595"/>
                  <a:pt x="17324" y="14626"/>
                  <a:pt x="17304" y="14655"/>
                </a:cubicBezTo>
                <a:lnTo>
                  <a:pt x="17304" y="14655"/>
                </a:lnTo>
                <a:cubicBezTo>
                  <a:pt x="17288" y="14626"/>
                  <a:pt x="17272" y="14596"/>
                  <a:pt x="17254" y="14564"/>
                </a:cubicBezTo>
                <a:cubicBezTo>
                  <a:pt x="17090" y="14262"/>
                  <a:pt x="16927" y="13936"/>
                  <a:pt x="16751" y="13584"/>
                </a:cubicBezTo>
                <a:lnTo>
                  <a:pt x="16751" y="13571"/>
                </a:lnTo>
                <a:cubicBezTo>
                  <a:pt x="16613" y="13307"/>
                  <a:pt x="16487" y="13018"/>
                  <a:pt x="16362" y="12729"/>
                </a:cubicBezTo>
                <a:cubicBezTo>
                  <a:pt x="16161" y="12252"/>
                  <a:pt x="15960" y="11762"/>
                  <a:pt x="15771" y="11234"/>
                </a:cubicBezTo>
                <a:cubicBezTo>
                  <a:pt x="15771" y="11221"/>
                  <a:pt x="15771" y="11209"/>
                  <a:pt x="15758" y="11196"/>
                </a:cubicBezTo>
                <a:lnTo>
                  <a:pt x="15746" y="11159"/>
                </a:lnTo>
                <a:cubicBezTo>
                  <a:pt x="15331" y="9990"/>
                  <a:pt x="15005" y="8721"/>
                  <a:pt x="14829" y="7502"/>
                </a:cubicBezTo>
                <a:cubicBezTo>
                  <a:pt x="14791" y="7288"/>
                  <a:pt x="14766" y="7087"/>
                  <a:pt x="14741" y="6886"/>
                </a:cubicBezTo>
                <a:cubicBezTo>
                  <a:pt x="14741" y="6869"/>
                  <a:pt x="14741" y="6852"/>
                  <a:pt x="14741" y="6832"/>
                </a:cubicBezTo>
                <a:lnTo>
                  <a:pt x="14741" y="6832"/>
                </a:lnTo>
                <a:cubicBezTo>
                  <a:pt x="14754" y="6961"/>
                  <a:pt x="14772" y="7081"/>
                  <a:pt x="14791" y="7200"/>
                </a:cubicBezTo>
                <a:cubicBezTo>
                  <a:pt x="14803" y="7288"/>
                  <a:pt x="14816" y="7389"/>
                  <a:pt x="14829" y="7464"/>
                </a:cubicBezTo>
                <a:lnTo>
                  <a:pt x="14829" y="7477"/>
                </a:lnTo>
                <a:cubicBezTo>
                  <a:pt x="14891" y="7879"/>
                  <a:pt x="14954" y="8180"/>
                  <a:pt x="15005" y="8432"/>
                </a:cubicBezTo>
                <a:cubicBezTo>
                  <a:pt x="15042" y="8583"/>
                  <a:pt x="15067" y="8733"/>
                  <a:pt x="15105" y="8872"/>
                </a:cubicBezTo>
                <a:cubicBezTo>
                  <a:pt x="15162" y="9091"/>
                  <a:pt x="15186" y="9191"/>
                  <a:pt x="15186" y="9191"/>
                </a:cubicBezTo>
                <a:cubicBezTo>
                  <a:pt x="15186" y="9191"/>
                  <a:pt x="15082" y="8752"/>
                  <a:pt x="14954" y="8055"/>
                </a:cubicBezTo>
                <a:cubicBezTo>
                  <a:pt x="14854" y="7552"/>
                  <a:pt x="14766" y="6886"/>
                  <a:pt x="14715" y="6170"/>
                </a:cubicBezTo>
                <a:cubicBezTo>
                  <a:pt x="14690" y="5806"/>
                  <a:pt x="14665" y="5416"/>
                  <a:pt x="14678" y="5026"/>
                </a:cubicBezTo>
                <a:cubicBezTo>
                  <a:pt x="14678" y="4838"/>
                  <a:pt x="14690" y="4637"/>
                  <a:pt x="14703" y="4436"/>
                </a:cubicBezTo>
                <a:lnTo>
                  <a:pt x="14728" y="4134"/>
                </a:lnTo>
                <a:cubicBezTo>
                  <a:pt x="14741" y="4021"/>
                  <a:pt x="14753" y="3908"/>
                  <a:pt x="14766" y="3795"/>
                </a:cubicBezTo>
                <a:cubicBezTo>
                  <a:pt x="14879" y="2878"/>
                  <a:pt x="15155" y="2011"/>
                  <a:pt x="15570" y="1445"/>
                </a:cubicBezTo>
                <a:lnTo>
                  <a:pt x="15595" y="1407"/>
                </a:lnTo>
                <a:cubicBezTo>
                  <a:pt x="15796" y="1131"/>
                  <a:pt x="16010" y="905"/>
                  <a:pt x="16223" y="754"/>
                </a:cubicBezTo>
                <a:cubicBezTo>
                  <a:pt x="16291" y="699"/>
                  <a:pt x="16358" y="653"/>
                  <a:pt x="16423" y="613"/>
                </a:cubicBezTo>
                <a:lnTo>
                  <a:pt x="16423" y="613"/>
                </a:lnTo>
                <a:lnTo>
                  <a:pt x="16336" y="679"/>
                </a:lnTo>
                <a:cubicBezTo>
                  <a:pt x="16261" y="729"/>
                  <a:pt x="16198" y="779"/>
                  <a:pt x="16135" y="829"/>
                </a:cubicBezTo>
                <a:cubicBezTo>
                  <a:pt x="16073" y="880"/>
                  <a:pt x="16010" y="930"/>
                  <a:pt x="15947" y="993"/>
                </a:cubicBezTo>
                <a:cubicBezTo>
                  <a:pt x="15708" y="1232"/>
                  <a:pt x="15495" y="1521"/>
                  <a:pt x="15331" y="1860"/>
                </a:cubicBezTo>
                <a:cubicBezTo>
                  <a:pt x="15281" y="1948"/>
                  <a:pt x="15243" y="2036"/>
                  <a:pt x="15206" y="2124"/>
                </a:cubicBezTo>
                <a:cubicBezTo>
                  <a:pt x="15180" y="2212"/>
                  <a:pt x="15130" y="2300"/>
                  <a:pt x="15105" y="2388"/>
                </a:cubicBezTo>
                <a:cubicBezTo>
                  <a:pt x="15042" y="2589"/>
                  <a:pt x="14979" y="2777"/>
                  <a:pt x="14929" y="2978"/>
                </a:cubicBezTo>
                <a:lnTo>
                  <a:pt x="14866" y="3280"/>
                </a:lnTo>
                <a:lnTo>
                  <a:pt x="14816" y="3581"/>
                </a:lnTo>
                <a:cubicBezTo>
                  <a:pt x="14791" y="3682"/>
                  <a:pt x="14778" y="3795"/>
                  <a:pt x="14766" y="3895"/>
                </a:cubicBezTo>
                <a:lnTo>
                  <a:pt x="14741" y="4109"/>
                </a:lnTo>
                <a:cubicBezTo>
                  <a:pt x="14653" y="5190"/>
                  <a:pt x="14715" y="6220"/>
                  <a:pt x="14854" y="7238"/>
                </a:cubicBezTo>
                <a:cubicBezTo>
                  <a:pt x="14929" y="7692"/>
                  <a:pt x="14970" y="7890"/>
                  <a:pt x="14974" y="7890"/>
                </a:cubicBezTo>
                <a:cubicBezTo>
                  <a:pt x="14975" y="7890"/>
                  <a:pt x="14973" y="7869"/>
                  <a:pt x="14967" y="7829"/>
                </a:cubicBezTo>
                <a:cubicBezTo>
                  <a:pt x="14942" y="7665"/>
                  <a:pt x="14866" y="7175"/>
                  <a:pt x="14803" y="6484"/>
                </a:cubicBezTo>
                <a:cubicBezTo>
                  <a:pt x="14741" y="5793"/>
                  <a:pt x="14690" y="4913"/>
                  <a:pt x="14816" y="3895"/>
                </a:cubicBezTo>
                <a:cubicBezTo>
                  <a:pt x="14829" y="3720"/>
                  <a:pt x="14866" y="3531"/>
                  <a:pt x="14891" y="3343"/>
                </a:cubicBezTo>
                <a:cubicBezTo>
                  <a:pt x="14929" y="3154"/>
                  <a:pt x="14979" y="2966"/>
                  <a:pt x="15030" y="2777"/>
                </a:cubicBezTo>
                <a:cubicBezTo>
                  <a:pt x="15130" y="2425"/>
                  <a:pt x="15256" y="2073"/>
                  <a:pt x="15432" y="1772"/>
                </a:cubicBezTo>
                <a:cubicBezTo>
                  <a:pt x="15771" y="1169"/>
                  <a:pt x="16223" y="729"/>
                  <a:pt x="16789" y="490"/>
                </a:cubicBezTo>
                <a:cubicBezTo>
                  <a:pt x="17053" y="390"/>
                  <a:pt x="17342" y="327"/>
                  <a:pt x="17618" y="327"/>
                </a:cubicBezTo>
                <a:close/>
                <a:moveTo>
                  <a:pt x="15268" y="9839"/>
                </a:moveTo>
                <a:cubicBezTo>
                  <a:pt x="15344" y="10103"/>
                  <a:pt x="15432" y="10417"/>
                  <a:pt x="15557" y="10757"/>
                </a:cubicBezTo>
                <a:cubicBezTo>
                  <a:pt x="15846" y="11649"/>
                  <a:pt x="16286" y="12792"/>
                  <a:pt x="16977" y="14112"/>
                </a:cubicBezTo>
                <a:cubicBezTo>
                  <a:pt x="17073" y="14299"/>
                  <a:pt x="17175" y="14491"/>
                  <a:pt x="17284" y="14686"/>
                </a:cubicBezTo>
                <a:lnTo>
                  <a:pt x="17284" y="14686"/>
                </a:lnTo>
                <a:cubicBezTo>
                  <a:pt x="17274" y="14700"/>
                  <a:pt x="17265" y="14713"/>
                  <a:pt x="17256" y="14726"/>
                </a:cubicBezTo>
                <a:lnTo>
                  <a:pt x="17256" y="14726"/>
                </a:lnTo>
                <a:cubicBezTo>
                  <a:pt x="17156" y="14545"/>
                  <a:pt x="17053" y="14352"/>
                  <a:pt x="16952" y="14149"/>
                </a:cubicBezTo>
                <a:cubicBezTo>
                  <a:pt x="16864" y="13986"/>
                  <a:pt x="16776" y="13810"/>
                  <a:pt x="16688" y="13634"/>
                </a:cubicBezTo>
                <a:lnTo>
                  <a:pt x="16651" y="13546"/>
                </a:lnTo>
                <a:cubicBezTo>
                  <a:pt x="16588" y="13420"/>
                  <a:pt x="16512" y="13282"/>
                  <a:pt x="16450" y="13131"/>
                </a:cubicBezTo>
                <a:cubicBezTo>
                  <a:pt x="16336" y="12893"/>
                  <a:pt x="16236" y="12629"/>
                  <a:pt x="16123" y="12378"/>
                </a:cubicBezTo>
                <a:cubicBezTo>
                  <a:pt x="15897" y="11837"/>
                  <a:pt x="15696" y="11284"/>
                  <a:pt x="15532" y="10744"/>
                </a:cubicBezTo>
                <a:cubicBezTo>
                  <a:pt x="15432" y="10430"/>
                  <a:pt x="15344" y="10128"/>
                  <a:pt x="15268" y="9839"/>
                </a:cubicBezTo>
                <a:close/>
                <a:moveTo>
                  <a:pt x="8557" y="8091"/>
                </a:moveTo>
                <a:cubicBezTo>
                  <a:pt x="8567" y="8091"/>
                  <a:pt x="8609" y="8102"/>
                  <a:pt x="8709" y="8130"/>
                </a:cubicBezTo>
                <a:cubicBezTo>
                  <a:pt x="8835" y="8180"/>
                  <a:pt x="8960" y="8256"/>
                  <a:pt x="9061" y="8344"/>
                </a:cubicBezTo>
                <a:cubicBezTo>
                  <a:pt x="9350" y="8545"/>
                  <a:pt x="9538" y="8796"/>
                  <a:pt x="9677" y="9060"/>
                </a:cubicBezTo>
                <a:cubicBezTo>
                  <a:pt x="9827" y="9311"/>
                  <a:pt x="9903" y="9600"/>
                  <a:pt x="9991" y="9889"/>
                </a:cubicBezTo>
                <a:cubicBezTo>
                  <a:pt x="10016" y="10028"/>
                  <a:pt x="10041" y="10091"/>
                  <a:pt x="10054" y="10128"/>
                </a:cubicBezTo>
                <a:cubicBezTo>
                  <a:pt x="10154" y="10731"/>
                  <a:pt x="10167" y="11385"/>
                  <a:pt x="10054" y="11837"/>
                </a:cubicBezTo>
                <a:cubicBezTo>
                  <a:pt x="10057" y="11825"/>
                  <a:pt x="10058" y="11819"/>
                  <a:pt x="10058" y="11819"/>
                </a:cubicBezTo>
                <a:lnTo>
                  <a:pt x="10058" y="11819"/>
                </a:lnTo>
                <a:cubicBezTo>
                  <a:pt x="10059" y="11819"/>
                  <a:pt x="10047" y="11871"/>
                  <a:pt x="10028" y="11938"/>
                </a:cubicBezTo>
                <a:cubicBezTo>
                  <a:pt x="10003" y="12013"/>
                  <a:pt x="9966" y="12114"/>
                  <a:pt x="9953" y="12139"/>
                </a:cubicBezTo>
                <a:cubicBezTo>
                  <a:pt x="9903" y="12403"/>
                  <a:pt x="9802" y="12666"/>
                  <a:pt x="9702" y="12918"/>
                </a:cubicBezTo>
                <a:lnTo>
                  <a:pt x="9702" y="12918"/>
                </a:lnTo>
                <a:cubicBezTo>
                  <a:pt x="9777" y="12729"/>
                  <a:pt x="9802" y="12654"/>
                  <a:pt x="9815" y="12604"/>
                </a:cubicBezTo>
                <a:lnTo>
                  <a:pt x="9815" y="12604"/>
                </a:lnTo>
                <a:cubicBezTo>
                  <a:pt x="9651" y="13006"/>
                  <a:pt x="9450" y="13358"/>
                  <a:pt x="9237" y="13659"/>
                </a:cubicBezTo>
                <a:cubicBezTo>
                  <a:pt x="9149" y="13760"/>
                  <a:pt x="9073" y="13873"/>
                  <a:pt x="8985" y="13961"/>
                </a:cubicBezTo>
                <a:cubicBezTo>
                  <a:pt x="8897" y="14061"/>
                  <a:pt x="8810" y="14149"/>
                  <a:pt x="8722" y="14237"/>
                </a:cubicBezTo>
                <a:cubicBezTo>
                  <a:pt x="8376" y="14558"/>
                  <a:pt x="8013" y="14794"/>
                  <a:pt x="7663" y="14975"/>
                </a:cubicBezTo>
                <a:lnTo>
                  <a:pt x="7663" y="14975"/>
                </a:lnTo>
                <a:cubicBezTo>
                  <a:pt x="7626" y="14916"/>
                  <a:pt x="7597" y="14864"/>
                  <a:pt x="7578" y="14815"/>
                </a:cubicBezTo>
                <a:cubicBezTo>
                  <a:pt x="7519" y="14724"/>
                  <a:pt x="7492" y="14688"/>
                  <a:pt x="7486" y="14688"/>
                </a:cubicBezTo>
                <a:lnTo>
                  <a:pt x="7486" y="14688"/>
                </a:lnTo>
                <a:cubicBezTo>
                  <a:pt x="7476" y="14688"/>
                  <a:pt x="7504" y="14754"/>
                  <a:pt x="7540" y="14840"/>
                </a:cubicBezTo>
                <a:cubicBezTo>
                  <a:pt x="7561" y="14889"/>
                  <a:pt x="7588" y="14944"/>
                  <a:pt x="7615" y="14999"/>
                </a:cubicBezTo>
                <a:lnTo>
                  <a:pt x="7615" y="14999"/>
                </a:lnTo>
                <a:cubicBezTo>
                  <a:pt x="7611" y="15001"/>
                  <a:pt x="7607" y="15003"/>
                  <a:pt x="7603" y="15006"/>
                </a:cubicBezTo>
                <a:lnTo>
                  <a:pt x="7603" y="15006"/>
                </a:lnTo>
                <a:cubicBezTo>
                  <a:pt x="7545" y="14902"/>
                  <a:pt x="7495" y="14806"/>
                  <a:pt x="7452" y="14715"/>
                </a:cubicBezTo>
                <a:cubicBezTo>
                  <a:pt x="7364" y="14551"/>
                  <a:pt x="7302" y="14413"/>
                  <a:pt x="7251" y="14275"/>
                </a:cubicBezTo>
                <a:lnTo>
                  <a:pt x="7251" y="14275"/>
                </a:lnTo>
                <a:cubicBezTo>
                  <a:pt x="7314" y="14401"/>
                  <a:pt x="7390" y="14526"/>
                  <a:pt x="7465" y="14652"/>
                </a:cubicBezTo>
                <a:cubicBezTo>
                  <a:pt x="7264" y="14237"/>
                  <a:pt x="7163" y="14049"/>
                  <a:pt x="7101" y="13898"/>
                </a:cubicBezTo>
                <a:cubicBezTo>
                  <a:pt x="7025" y="13760"/>
                  <a:pt x="6975" y="13684"/>
                  <a:pt x="6937" y="13471"/>
                </a:cubicBezTo>
                <a:lnTo>
                  <a:pt x="6937" y="13471"/>
                </a:lnTo>
                <a:cubicBezTo>
                  <a:pt x="7029" y="13705"/>
                  <a:pt x="7161" y="13971"/>
                  <a:pt x="7175" y="13971"/>
                </a:cubicBezTo>
                <a:cubicBezTo>
                  <a:pt x="7179" y="13971"/>
                  <a:pt x="7175" y="13957"/>
                  <a:pt x="7163" y="13923"/>
                </a:cubicBezTo>
                <a:cubicBezTo>
                  <a:pt x="7101" y="13785"/>
                  <a:pt x="7038" y="13647"/>
                  <a:pt x="6975" y="13508"/>
                </a:cubicBezTo>
                <a:cubicBezTo>
                  <a:pt x="6974" y="13502"/>
                  <a:pt x="6974" y="13500"/>
                  <a:pt x="6975" y="13500"/>
                </a:cubicBezTo>
                <a:lnTo>
                  <a:pt x="6975" y="13500"/>
                </a:lnTo>
                <a:cubicBezTo>
                  <a:pt x="6980" y="13500"/>
                  <a:pt x="7026" y="13616"/>
                  <a:pt x="7031" y="13616"/>
                </a:cubicBezTo>
                <a:cubicBezTo>
                  <a:pt x="7033" y="13616"/>
                  <a:pt x="7029" y="13598"/>
                  <a:pt x="7013" y="13546"/>
                </a:cubicBezTo>
                <a:cubicBezTo>
                  <a:pt x="6950" y="13433"/>
                  <a:pt x="6849" y="13182"/>
                  <a:pt x="6799" y="13069"/>
                </a:cubicBezTo>
                <a:lnTo>
                  <a:pt x="6799" y="13069"/>
                </a:lnTo>
                <a:lnTo>
                  <a:pt x="6812" y="13081"/>
                </a:lnTo>
                <a:cubicBezTo>
                  <a:pt x="6742" y="12862"/>
                  <a:pt x="6673" y="12643"/>
                  <a:pt x="6623" y="12413"/>
                </a:cubicBezTo>
                <a:lnTo>
                  <a:pt x="6623" y="12413"/>
                </a:lnTo>
                <a:cubicBezTo>
                  <a:pt x="6624" y="12414"/>
                  <a:pt x="6624" y="12414"/>
                  <a:pt x="6624" y="12414"/>
                </a:cubicBezTo>
                <a:cubicBezTo>
                  <a:pt x="6627" y="12414"/>
                  <a:pt x="6624" y="12383"/>
                  <a:pt x="6610" y="12315"/>
                </a:cubicBezTo>
                <a:cubicBezTo>
                  <a:pt x="6566" y="12160"/>
                  <a:pt x="6542" y="12006"/>
                  <a:pt x="6502" y="11852"/>
                </a:cubicBezTo>
                <a:lnTo>
                  <a:pt x="6502" y="11852"/>
                </a:lnTo>
                <a:cubicBezTo>
                  <a:pt x="6503" y="11852"/>
                  <a:pt x="6503" y="11853"/>
                  <a:pt x="6503" y="11853"/>
                </a:cubicBezTo>
                <a:cubicBezTo>
                  <a:pt x="6509" y="11853"/>
                  <a:pt x="6494" y="11717"/>
                  <a:pt x="6485" y="11536"/>
                </a:cubicBezTo>
                <a:cubicBezTo>
                  <a:pt x="6436" y="10865"/>
                  <a:pt x="6364" y="10975"/>
                  <a:pt x="6417" y="10476"/>
                </a:cubicBezTo>
                <a:lnTo>
                  <a:pt x="6417" y="10476"/>
                </a:lnTo>
                <a:cubicBezTo>
                  <a:pt x="6414" y="10515"/>
                  <a:pt x="6418" y="10532"/>
                  <a:pt x="6413" y="10579"/>
                </a:cubicBezTo>
                <a:lnTo>
                  <a:pt x="6413" y="10579"/>
                </a:lnTo>
                <a:cubicBezTo>
                  <a:pt x="6424" y="10489"/>
                  <a:pt x="6436" y="10408"/>
                  <a:pt x="6447" y="10317"/>
                </a:cubicBezTo>
                <a:cubicBezTo>
                  <a:pt x="6435" y="10292"/>
                  <a:pt x="6435" y="10178"/>
                  <a:pt x="6460" y="10003"/>
                </a:cubicBezTo>
                <a:cubicBezTo>
                  <a:pt x="6485" y="9915"/>
                  <a:pt x="6510" y="9814"/>
                  <a:pt x="6523" y="9714"/>
                </a:cubicBezTo>
                <a:cubicBezTo>
                  <a:pt x="6548" y="9613"/>
                  <a:pt x="6598" y="9500"/>
                  <a:pt x="6636" y="9399"/>
                </a:cubicBezTo>
                <a:cubicBezTo>
                  <a:pt x="6799" y="8972"/>
                  <a:pt x="7101" y="8620"/>
                  <a:pt x="7113" y="8583"/>
                </a:cubicBezTo>
                <a:cubicBezTo>
                  <a:pt x="7204" y="8506"/>
                  <a:pt x="7248" y="8472"/>
                  <a:pt x="7254" y="8472"/>
                </a:cubicBezTo>
                <a:lnTo>
                  <a:pt x="7254" y="8472"/>
                </a:lnTo>
                <a:cubicBezTo>
                  <a:pt x="7259" y="8472"/>
                  <a:pt x="7240" y="8493"/>
                  <a:pt x="7201" y="8532"/>
                </a:cubicBezTo>
                <a:cubicBezTo>
                  <a:pt x="7163" y="8570"/>
                  <a:pt x="7101" y="8633"/>
                  <a:pt x="7025" y="8721"/>
                </a:cubicBezTo>
                <a:cubicBezTo>
                  <a:pt x="6977" y="8805"/>
                  <a:pt x="6883" y="8900"/>
                  <a:pt x="6831" y="9029"/>
                </a:cubicBezTo>
                <a:lnTo>
                  <a:pt x="6831" y="9029"/>
                </a:lnTo>
                <a:cubicBezTo>
                  <a:pt x="6860" y="8964"/>
                  <a:pt x="6916" y="8917"/>
                  <a:pt x="6962" y="8859"/>
                </a:cubicBezTo>
                <a:cubicBezTo>
                  <a:pt x="7013" y="8796"/>
                  <a:pt x="7050" y="8733"/>
                  <a:pt x="7113" y="8683"/>
                </a:cubicBezTo>
                <a:lnTo>
                  <a:pt x="7113" y="8683"/>
                </a:lnTo>
                <a:cubicBezTo>
                  <a:pt x="7038" y="8746"/>
                  <a:pt x="7000" y="8821"/>
                  <a:pt x="6950" y="8897"/>
                </a:cubicBezTo>
                <a:cubicBezTo>
                  <a:pt x="6912" y="8934"/>
                  <a:pt x="6887" y="8960"/>
                  <a:pt x="6862" y="8997"/>
                </a:cubicBezTo>
                <a:cubicBezTo>
                  <a:pt x="6849" y="9048"/>
                  <a:pt x="6824" y="9085"/>
                  <a:pt x="6799" y="9136"/>
                </a:cubicBezTo>
                <a:cubicBezTo>
                  <a:pt x="6874" y="8997"/>
                  <a:pt x="6975" y="8884"/>
                  <a:pt x="7050" y="8771"/>
                </a:cubicBezTo>
                <a:cubicBezTo>
                  <a:pt x="7138" y="8671"/>
                  <a:pt x="7239" y="8570"/>
                  <a:pt x="7339" y="8482"/>
                </a:cubicBezTo>
                <a:cubicBezTo>
                  <a:pt x="7528" y="8331"/>
                  <a:pt x="7729" y="8206"/>
                  <a:pt x="7880" y="8155"/>
                </a:cubicBezTo>
                <a:cubicBezTo>
                  <a:pt x="7924" y="8141"/>
                  <a:pt x="7943" y="8135"/>
                  <a:pt x="7951" y="8135"/>
                </a:cubicBezTo>
                <a:cubicBezTo>
                  <a:pt x="7963" y="8135"/>
                  <a:pt x="7947" y="8148"/>
                  <a:pt x="7955" y="8155"/>
                </a:cubicBezTo>
                <a:cubicBezTo>
                  <a:pt x="7957" y="8157"/>
                  <a:pt x="7959" y="8158"/>
                  <a:pt x="7963" y="8158"/>
                </a:cubicBezTo>
                <a:cubicBezTo>
                  <a:pt x="7987" y="8158"/>
                  <a:pt x="8063" y="8128"/>
                  <a:pt x="8345" y="8118"/>
                </a:cubicBezTo>
                <a:cubicBezTo>
                  <a:pt x="8571" y="8118"/>
                  <a:pt x="8659" y="8168"/>
                  <a:pt x="8696" y="8168"/>
                </a:cubicBezTo>
                <a:cubicBezTo>
                  <a:pt x="8734" y="8168"/>
                  <a:pt x="8709" y="8155"/>
                  <a:pt x="8659" y="8143"/>
                </a:cubicBezTo>
                <a:cubicBezTo>
                  <a:pt x="8612" y="8119"/>
                  <a:pt x="8541" y="8091"/>
                  <a:pt x="8557" y="8091"/>
                </a:cubicBezTo>
                <a:close/>
                <a:moveTo>
                  <a:pt x="9242" y="13853"/>
                </a:moveTo>
                <a:cubicBezTo>
                  <a:pt x="9246" y="13853"/>
                  <a:pt x="9210" y="13902"/>
                  <a:pt x="9124" y="14011"/>
                </a:cubicBezTo>
                <a:cubicBezTo>
                  <a:pt x="9086" y="14061"/>
                  <a:pt x="9011" y="14137"/>
                  <a:pt x="8923" y="14225"/>
                </a:cubicBezTo>
                <a:cubicBezTo>
                  <a:pt x="8847" y="14313"/>
                  <a:pt x="8734" y="14413"/>
                  <a:pt x="8608" y="14526"/>
                </a:cubicBezTo>
                <a:cubicBezTo>
                  <a:pt x="8470" y="14639"/>
                  <a:pt x="8307" y="14752"/>
                  <a:pt x="8118" y="14878"/>
                </a:cubicBezTo>
                <a:cubicBezTo>
                  <a:pt x="8001" y="14952"/>
                  <a:pt x="7879" y="15025"/>
                  <a:pt x="7745" y="15096"/>
                </a:cubicBezTo>
                <a:lnTo>
                  <a:pt x="7745" y="15096"/>
                </a:lnTo>
                <a:cubicBezTo>
                  <a:pt x="7735" y="15082"/>
                  <a:pt x="7725" y="15068"/>
                  <a:pt x="7716" y="15055"/>
                </a:cubicBezTo>
                <a:lnTo>
                  <a:pt x="7716" y="15055"/>
                </a:lnTo>
                <a:cubicBezTo>
                  <a:pt x="7807" y="15010"/>
                  <a:pt x="7895" y="14964"/>
                  <a:pt x="7980" y="14916"/>
                </a:cubicBezTo>
                <a:cubicBezTo>
                  <a:pt x="8495" y="14614"/>
                  <a:pt x="8872" y="14250"/>
                  <a:pt x="9073" y="14036"/>
                </a:cubicBezTo>
                <a:cubicBezTo>
                  <a:pt x="9175" y="13921"/>
                  <a:pt x="9237" y="13853"/>
                  <a:pt x="9242" y="13853"/>
                </a:cubicBezTo>
                <a:close/>
                <a:moveTo>
                  <a:pt x="6913" y="15084"/>
                </a:moveTo>
                <a:cubicBezTo>
                  <a:pt x="6914" y="15089"/>
                  <a:pt x="6917" y="15097"/>
                  <a:pt x="6925" y="15104"/>
                </a:cubicBezTo>
                <a:cubicBezTo>
                  <a:pt x="6921" y="15098"/>
                  <a:pt x="6917" y="15091"/>
                  <a:pt x="6913" y="15084"/>
                </a:cubicBezTo>
                <a:close/>
                <a:moveTo>
                  <a:pt x="7659" y="15082"/>
                </a:moveTo>
                <a:cubicBezTo>
                  <a:pt x="7667" y="15098"/>
                  <a:pt x="7675" y="15114"/>
                  <a:pt x="7683" y="15128"/>
                </a:cubicBezTo>
                <a:lnTo>
                  <a:pt x="7683" y="15128"/>
                </a:lnTo>
                <a:cubicBezTo>
                  <a:pt x="7680" y="15130"/>
                  <a:pt x="7678" y="15131"/>
                  <a:pt x="7675" y="15133"/>
                </a:cubicBezTo>
                <a:lnTo>
                  <a:pt x="7675" y="15133"/>
                </a:lnTo>
                <a:cubicBezTo>
                  <a:pt x="7666" y="15117"/>
                  <a:pt x="7657" y="15102"/>
                  <a:pt x="7649" y="15087"/>
                </a:cubicBezTo>
                <a:lnTo>
                  <a:pt x="7649" y="15087"/>
                </a:lnTo>
                <a:cubicBezTo>
                  <a:pt x="7652" y="15086"/>
                  <a:pt x="7656" y="15084"/>
                  <a:pt x="7659" y="15082"/>
                </a:cubicBezTo>
                <a:close/>
                <a:moveTo>
                  <a:pt x="9664" y="13571"/>
                </a:moveTo>
                <a:cubicBezTo>
                  <a:pt x="9475" y="13898"/>
                  <a:pt x="9186" y="14225"/>
                  <a:pt x="8872" y="14514"/>
                </a:cubicBezTo>
                <a:cubicBezTo>
                  <a:pt x="8569" y="14805"/>
                  <a:pt x="8206" y="15038"/>
                  <a:pt x="7842" y="15235"/>
                </a:cubicBezTo>
                <a:lnTo>
                  <a:pt x="7842" y="15235"/>
                </a:lnTo>
                <a:cubicBezTo>
                  <a:pt x="7840" y="15231"/>
                  <a:pt x="7837" y="15228"/>
                  <a:pt x="7835" y="15224"/>
                </a:cubicBezTo>
                <a:lnTo>
                  <a:pt x="7835" y="15224"/>
                </a:lnTo>
                <a:cubicBezTo>
                  <a:pt x="7976" y="15150"/>
                  <a:pt x="8117" y="15069"/>
                  <a:pt x="8257" y="14979"/>
                </a:cubicBezTo>
                <a:cubicBezTo>
                  <a:pt x="8810" y="14627"/>
                  <a:pt x="9300" y="14137"/>
                  <a:pt x="9664" y="13571"/>
                </a:cubicBezTo>
                <a:close/>
                <a:moveTo>
                  <a:pt x="18485" y="15221"/>
                </a:moveTo>
                <a:cubicBezTo>
                  <a:pt x="18489" y="15228"/>
                  <a:pt x="18493" y="15236"/>
                  <a:pt x="18498" y="15243"/>
                </a:cubicBezTo>
                <a:lnTo>
                  <a:pt x="18498" y="15243"/>
                </a:lnTo>
                <a:cubicBezTo>
                  <a:pt x="18487" y="15254"/>
                  <a:pt x="18479" y="15260"/>
                  <a:pt x="18475" y="15261"/>
                </a:cubicBezTo>
                <a:lnTo>
                  <a:pt x="18475" y="15261"/>
                </a:lnTo>
                <a:cubicBezTo>
                  <a:pt x="18474" y="15258"/>
                  <a:pt x="18473" y="15255"/>
                  <a:pt x="18472" y="15253"/>
                </a:cubicBezTo>
                <a:lnTo>
                  <a:pt x="18472" y="15253"/>
                </a:lnTo>
                <a:cubicBezTo>
                  <a:pt x="18474" y="15246"/>
                  <a:pt x="18478" y="15235"/>
                  <a:pt x="18485" y="15221"/>
                </a:cubicBezTo>
                <a:close/>
                <a:moveTo>
                  <a:pt x="7753" y="15266"/>
                </a:moveTo>
                <a:cubicBezTo>
                  <a:pt x="7754" y="15267"/>
                  <a:pt x="7754" y="15267"/>
                  <a:pt x="7754" y="15268"/>
                </a:cubicBezTo>
                <a:cubicBezTo>
                  <a:pt x="7754" y="15267"/>
                  <a:pt x="7753" y="15267"/>
                  <a:pt x="7753" y="15266"/>
                </a:cubicBezTo>
                <a:lnTo>
                  <a:pt x="7753" y="15266"/>
                </a:lnTo>
                <a:cubicBezTo>
                  <a:pt x="7753" y="15266"/>
                  <a:pt x="7753" y="15266"/>
                  <a:pt x="7753" y="15266"/>
                </a:cubicBezTo>
                <a:close/>
                <a:moveTo>
                  <a:pt x="6847" y="15192"/>
                </a:moveTo>
                <a:cubicBezTo>
                  <a:pt x="6867" y="15229"/>
                  <a:pt x="6885" y="15264"/>
                  <a:pt x="6904" y="15300"/>
                </a:cubicBezTo>
                <a:lnTo>
                  <a:pt x="6904" y="15300"/>
                </a:lnTo>
                <a:cubicBezTo>
                  <a:pt x="6903" y="15300"/>
                  <a:pt x="6902" y="15301"/>
                  <a:pt x="6901" y="15301"/>
                </a:cubicBezTo>
                <a:lnTo>
                  <a:pt x="6901" y="15301"/>
                </a:lnTo>
                <a:cubicBezTo>
                  <a:pt x="6884" y="15264"/>
                  <a:pt x="6866" y="15229"/>
                  <a:pt x="6847" y="15192"/>
                </a:cubicBezTo>
                <a:close/>
                <a:moveTo>
                  <a:pt x="6749" y="15067"/>
                </a:moveTo>
                <a:cubicBezTo>
                  <a:pt x="6792" y="15148"/>
                  <a:pt x="6846" y="15238"/>
                  <a:pt x="6890" y="15305"/>
                </a:cubicBezTo>
                <a:lnTo>
                  <a:pt x="6890" y="15305"/>
                </a:lnTo>
                <a:cubicBezTo>
                  <a:pt x="6886" y="15307"/>
                  <a:pt x="6881" y="15308"/>
                  <a:pt x="6877" y="15310"/>
                </a:cubicBezTo>
                <a:lnTo>
                  <a:pt x="6877" y="15310"/>
                </a:lnTo>
                <a:cubicBezTo>
                  <a:pt x="6824" y="15215"/>
                  <a:pt x="6781" y="15132"/>
                  <a:pt x="6749" y="15067"/>
                </a:cubicBezTo>
                <a:close/>
                <a:moveTo>
                  <a:pt x="8283" y="7284"/>
                </a:moveTo>
                <a:cubicBezTo>
                  <a:pt x="8469" y="7284"/>
                  <a:pt x="8655" y="7315"/>
                  <a:pt x="8822" y="7376"/>
                </a:cubicBezTo>
                <a:cubicBezTo>
                  <a:pt x="8948" y="7401"/>
                  <a:pt x="9073" y="7464"/>
                  <a:pt x="9186" y="7514"/>
                </a:cubicBezTo>
                <a:cubicBezTo>
                  <a:pt x="9287" y="7577"/>
                  <a:pt x="9413" y="7640"/>
                  <a:pt x="9501" y="7716"/>
                </a:cubicBezTo>
                <a:cubicBezTo>
                  <a:pt x="9898" y="8026"/>
                  <a:pt x="10209" y="8434"/>
                  <a:pt x="10423" y="8929"/>
                </a:cubicBezTo>
                <a:lnTo>
                  <a:pt x="10423" y="8929"/>
                </a:lnTo>
                <a:cubicBezTo>
                  <a:pt x="10359" y="8783"/>
                  <a:pt x="10252" y="8628"/>
                  <a:pt x="10179" y="8507"/>
                </a:cubicBezTo>
                <a:cubicBezTo>
                  <a:pt x="10129" y="8432"/>
                  <a:pt x="10079" y="8369"/>
                  <a:pt x="10028" y="8294"/>
                </a:cubicBezTo>
                <a:cubicBezTo>
                  <a:pt x="10003" y="8256"/>
                  <a:pt x="9966" y="8218"/>
                  <a:pt x="9928" y="8168"/>
                </a:cubicBezTo>
                <a:cubicBezTo>
                  <a:pt x="9890" y="8130"/>
                  <a:pt x="9852" y="8093"/>
                  <a:pt x="9815" y="8055"/>
                </a:cubicBezTo>
                <a:cubicBezTo>
                  <a:pt x="9739" y="7979"/>
                  <a:pt x="9677" y="7904"/>
                  <a:pt x="9626" y="7854"/>
                </a:cubicBezTo>
                <a:cubicBezTo>
                  <a:pt x="9576" y="7829"/>
                  <a:pt x="9513" y="7778"/>
                  <a:pt x="9438" y="7728"/>
                </a:cubicBezTo>
                <a:lnTo>
                  <a:pt x="9438" y="7728"/>
                </a:lnTo>
                <a:cubicBezTo>
                  <a:pt x="9443" y="7733"/>
                  <a:pt x="9446" y="7739"/>
                  <a:pt x="9449" y="7743"/>
                </a:cubicBezTo>
                <a:lnTo>
                  <a:pt x="9449" y="7743"/>
                </a:lnTo>
                <a:cubicBezTo>
                  <a:pt x="9403" y="7711"/>
                  <a:pt x="9357" y="7688"/>
                  <a:pt x="9300" y="7665"/>
                </a:cubicBezTo>
                <a:lnTo>
                  <a:pt x="9300" y="7653"/>
                </a:lnTo>
                <a:cubicBezTo>
                  <a:pt x="9262" y="7628"/>
                  <a:pt x="9212" y="7615"/>
                  <a:pt x="9174" y="7590"/>
                </a:cubicBezTo>
                <a:cubicBezTo>
                  <a:pt x="9111" y="7552"/>
                  <a:pt x="9048" y="7540"/>
                  <a:pt x="8973" y="7502"/>
                </a:cubicBezTo>
                <a:lnTo>
                  <a:pt x="8872" y="7464"/>
                </a:lnTo>
                <a:lnTo>
                  <a:pt x="8872" y="7464"/>
                </a:lnTo>
                <a:cubicBezTo>
                  <a:pt x="8923" y="7489"/>
                  <a:pt x="8973" y="7514"/>
                  <a:pt x="9023" y="7540"/>
                </a:cubicBezTo>
                <a:cubicBezTo>
                  <a:pt x="8991" y="7524"/>
                  <a:pt x="8949" y="7503"/>
                  <a:pt x="8907" y="7486"/>
                </a:cubicBezTo>
                <a:lnTo>
                  <a:pt x="8907" y="7486"/>
                </a:lnTo>
                <a:cubicBezTo>
                  <a:pt x="8908" y="7487"/>
                  <a:pt x="8909" y="7488"/>
                  <a:pt x="8910" y="7489"/>
                </a:cubicBezTo>
                <a:lnTo>
                  <a:pt x="8910" y="7489"/>
                </a:lnTo>
                <a:cubicBezTo>
                  <a:pt x="8909" y="7488"/>
                  <a:pt x="8908" y="7487"/>
                  <a:pt x="8907" y="7486"/>
                </a:cubicBezTo>
                <a:lnTo>
                  <a:pt x="8907" y="7486"/>
                </a:lnTo>
                <a:cubicBezTo>
                  <a:pt x="8907" y="7486"/>
                  <a:pt x="8907" y="7486"/>
                  <a:pt x="8907" y="7486"/>
                </a:cubicBezTo>
                <a:lnTo>
                  <a:pt x="8907" y="7486"/>
                </a:lnTo>
                <a:cubicBezTo>
                  <a:pt x="8899" y="7479"/>
                  <a:pt x="8890" y="7475"/>
                  <a:pt x="8881" y="7471"/>
                </a:cubicBezTo>
                <a:lnTo>
                  <a:pt x="8881" y="7471"/>
                </a:lnTo>
                <a:cubicBezTo>
                  <a:pt x="8889" y="7477"/>
                  <a:pt x="8898" y="7479"/>
                  <a:pt x="8907" y="7486"/>
                </a:cubicBezTo>
                <a:lnTo>
                  <a:pt x="8907" y="7486"/>
                </a:lnTo>
                <a:cubicBezTo>
                  <a:pt x="8882" y="7477"/>
                  <a:pt x="8858" y="7469"/>
                  <a:pt x="8835" y="7464"/>
                </a:cubicBezTo>
                <a:cubicBezTo>
                  <a:pt x="8822" y="7464"/>
                  <a:pt x="8797" y="7452"/>
                  <a:pt x="8772" y="7452"/>
                </a:cubicBezTo>
                <a:lnTo>
                  <a:pt x="8810" y="7452"/>
                </a:lnTo>
                <a:cubicBezTo>
                  <a:pt x="8834" y="7460"/>
                  <a:pt x="8859" y="7463"/>
                  <a:pt x="8881" y="7471"/>
                </a:cubicBezTo>
                <a:lnTo>
                  <a:pt x="8881" y="7471"/>
                </a:lnTo>
                <a:cubicBezTo>
                  <a:pt x="8878" y="7469"/>
                  <a:pt x="8875" y="7467"/>
                  <a:pt x="8872" y="7464"/>
                </a:cubicBezTo>
                <a:lnTo>
                  <a:pt x="8872" y="7464"/>
                </a:lnTo>
                <a:cubicBezTo>
                  <a:pt x="8872" y="7464"/>
                  <a:pt x="8872" y="7464"/>
                  <a:pt x="8872" y="7464"/>
                </a:cubicBezTo>
                <a:cubicBezTo>
                  <a:pt x="8847" y="7464"/>
                  <a:pt x="8810" y="7452"/>
                  <a:pt x="8772" y="7439"/>
                </a:cubicBezTo>
                <a:cubicBezTo>
                  <a:pt x="8684" y="7414"/>
                  <a:pt x="8583" y="7389"/>
                  <a:pt x="8458" y="7389"/>
                </a:cubicBezTo>
                <a:cubicBezTo>
                  <a:pt x="8398" y="7382"/>
                  <a:pt x="8338" y="7378"/>
                  <a:pt x="8276" y="7378"/>
                </a:cubicBezTo>
                <a:cubicBezTo>
                  <a:pt x="8016" y="7378"/>
                  <a:pt x="7745" y="7443"/>
                  <a:pt x="7490" y="7565"/>
                </a:cubicBezTo>
                <a:cubicBezTo>
                  <a:pt x="7327" y="7628"/>
                  <a:pt x="7188" y="7753"/>
                  <a:pt x="7038" y="7829"/>
                </a:cubicBezTo>
                <a:cubicBezTo>
                  <a:pt x="6923" y="7923"/>
                  <a:pt x="6808" y="8008"/>
                  <a:pt x="6700" y="8099"/>
                </a:cubicBezTo>
                <a:lnTo>
                  <a:pt x="6700" y="8099"/>
                </a:lnTo>
                <a:cubicBezTo>
                  <a:pt x="6733" y="8068"/>
                  <a:pt x="6766" y="8038"/>
                  <a:pt x="6799" y="8009"/>
                </a:cubicBezTo>
                <a:lnTo>
                  <a:pt x="6799" y="8009"/>
                </a:lnTo>
                <a:cubicBezTo>
                  <a:pt x="6749" y="8049"/>
                  <a:pt x="6680" y="8102"/>
                  <a:pt x="6636" y="8155"/>
                </a:cubicBezTo>
                <a:cubicBezTo>
                  <a:pt x="6657" y="8136"/>
                  <a:pt x="6678" y="8118"/>
                  <a:pt x="6700" y="8099"/>
                </a:cubicBezTo>
                <a:lnTo>
                  <a:pt x="6700" y="8099"/>
                </a:lnTo>
                <a:cubicBezTo>
                  <a:pt x="6334" y="8447"/>
                  <a:pt x="6057" y="8879"/>
                  <a:pt x="5957" y="9223"/>
                </a:cubicBezTo>
                <a:lnTo>
                  <a:pt x="5995" y="9211"/>
                </a:lnTo>
                <a:lnTo>
                  <a:pt x="5995" y="9211"/>
                </a:lnTo>
                <a:cubicBezTo>
                  <a:pt x="5970" y="9261"/>
                  <a:pt x="5957" y="9311"/>
                  <a:pt x="5932" y="9362"/>
                </a:cubicBezTo>
                <a:cubicBezTo>
                  <a:pt x="5919" y="9412"/>
                  <a:pt x="5907" y="9462"/>
                  <a:pt x="5894" y="9512"/>
                </a:cubicBezTo>
                <a:cubicBezTo>
                  <a:pt x="5869" y="9613"/>
                  <a:pt x="5857" y="9701"/>
                  <a:pt x="5831" y="9789"/>
                </a:cubicBezTo>
                <a:cubicBezTo>
                  <a:pt x="5806" y="9889"/>
                  <a:pt x="5794" y="9965"/>
                  <a:pt x="5781" y="10053"/>
                </a:cubicBezTo>
                <a:cubicBezTo>
                  <a:pt x="5769" y="10128"/>
                  <a:pt x="5769" y="10204"/>
                  <a:pt x="5756" y="10292"/>
                </a:cubicBezTo>
                <a:lnTo>
                  <a:pt x="5781" y="10304"/>
                </a:lnTo>
                <a:cubicBezTo>
                  <a:pt x="5756" y="10430"/>
                  <a:pt x="5756" y="10555"/>
                  <a:pt x="5756" y="10694"/>
                </a:cubicBezTo>
                <a:cubicBezTo>
                  <a:pt x="5743" y="10832"/>
                  <a:pt x="5756" y="10983"/>
                  <a:pt x="5769" y="11133"/>
                </a:cubicBezTo>
                <a:cubicBezTo>
                  <a:pt x="5769" y="11423"/>
                  <a:pt x="5819" y="11686"/>
                  <a:pt x="5794" y="11812"/>
                </a:cubicBezTo>
                <a:cubicBezTo>
                  <a:pt x="5831" y="11900"/>
                  <a:pt x="5869" y="12327"/>
                  <a:pt x="5932" y="12541"/>
                </a:cubicBezTo>
                <a:lnTo>
                  <a:pt x="5919" y="12591"/>
                </a:lnTo>
                <a:cubicBezTo>
                  <a:pt x="5982" y="12868"/>
                  <a:pt x="6045" y="13031"/>
                  <a:pt x="6095" y="13194"/>
                </a:cubicBezTo>
                <a:cubicBezTo>
                  <a:pt x="6221" y="13747"/>
                  <a:pt x="6460" y="14212"/>
                  <a:pt x="6673" y="14652"/>
                </a:cubicBezTo>
                <a:lnTo>
                  <a:pt x="6673" y="14665"/>
                </a:lnTo>
                <a:cubicBezTo>
                  <a:pt x="6745" y="14809"/>
                  <a:pt x="6829" y="14941"/>
                  <a:pt x="6913" y="15084"/>
                </a:cubicBezTo>
                <a:lnTo>
                  <a:pt x="6913" y="15084"/>
                </a:lnTo>
                <a:cubicBezTo>
                  <a:pt x="6912" y="15081"/>
                  <a:pt x="6912" y="15079"/>
                  <a:pt x="6912" y="15079"/>
                </a:cubicBezTo>
                <a:lnTo>
                  <a:pt x="6912" y="15079"/>
                </a:lnTo>
                <a:cubicBezTo>
                  <a:pt x="6932" y="15109"/>
                  <a:pt x="6974" y="15184"/>
                  <a:pt x="7022" y="15257"/>
                </a:cubicBezTo>
                <a:lnTo>
                  <a:pt x="7022" y="15257"/>
                </a:lnTo>
                <a:cubicBezTo>
                  <a:pt x="7004" y="15264"/>
                  <a:pt x="6986" y="15270"/>
                  <a:pt x="6969" y="15277"/>
                </a:cubicBezTo>
                <a:lnTo>
                  <a:pt x="6969" y="15277"/>
                </a:lnTo>
                <a:cubicBezTo>
                  <a:pt x="6936" y="15229"/>
                  <a:pt x="6906" y="15187"/>
                  <a:pt x="6874" y="15142"/>
                </a:cubicBezTo>
                <a:cubicBezTo>
                  <a:pt x="6799" y="15029"/>
                  <a:pt x="6686" y="14903"/>
                  <a:pt x="6535" y="14564"/>
                </a:cubicBezTo>
                <a:cubicBezTo>
                  <a:pt x="6529" y="14553"/>
                  <a:pt x="6527" y="14550"/>
                  <a:pt x="6529" y="14550"/>
                </a:cubicBezTo>
                <a:lnTo>
                  <a:pt x="6529" y="14550"/>
                </a:lnTo>
                <a:cubicBezTo>
                  <a:pt x="6531" y="14550"/>
                  <a:pt x="6541" y="14560"/>
                  <a:pt x="6546" y="14560"/>
                </a:cubicBezTo>
                <a:cubicBezTo>
                  <a:pt x="6555" y="14560"/>
                  <a:pt x="6548" y="14526"/>
                  <a:pt x="6447" y="14338"/>
                </a:cubicBezTo>
                <a:cubicBezTo>
                  <a:pt x="6237" y="13894"/>
                  <a:pt x="6076" y="13571"/>
                  <a:pt x="6035" y="13571"/>
                </a:cubicBezTo>
                <a:cubicBezTo>
                  <a:pt x="6034" y="13571"/>
                  <a:pt x="6033" y="13571"/>
                  <a:pt x="6032" y="13571"/>
                </a:cubicBezTo>
                <a:cubicBezTo>
                  <a:pt x="6070" y="13672"/>
                  <a:pt x="6133" y="13810"/>
                  <a:pt x="6183" y="13948"/>
                </a:cubicBezTo>
                <a:cubicBezTo>
                  <a:pt x="6246" y="14074"/>
                  <a:pt x="6296" y="14187"/>
                  <a:pt x="6296" y="14225"/>
                </a:cubicBezTo>
                <a:cubicBezTo>
                  <a:pt x="6246" y="14124"/>
                  <a:pt x="6171" y="13973"/>
                  <a:pt x="6120" y="13873"/>
                </a:cubicBezTo>
                <a:lnTo>
                  <a:pt x="6120" y="13873"/>
                </a:lnTo>
                <a:cubicBezTo>
                  <a:pt x="6208" y="14061"/>
                  <a:pt x="6284" y="14250"/>
                  <a:pt x="6359" y="14438"/>
                </a:cubicBezTo>
                <a:lnTo>
                  <a:pt x="6409" y="14526"/>
                </a:lnTo>
                <a:cubicBezTo>
                  <a:pt x="6497" y="14715"/>
                  <a:pt x="6585" y="14903"/>
                  <a:pt x="6686" y="15092"/>
                </a:cubicBezTo>
                <a:lnTo>
                  <a:pt x="6698" y="15092"/>
                </a:lnTo>
                <a:cubicBezTo>
                  <a:pt x="6741" y="15171"/>
                  <a:pt x="6785" y="15249"/>
                  <a:pt x="6830" y="15326"/>
                </a:cubicBezTo>
                <a:lnTo>
                  <a:pt x="6830" y="15326"/>
                </a:lnTo>
                <a:cubicBezTo>
                  <a:pt x="6818" y="15330"/>
                  <a:pt x="6807" y="15334"/>
                  <a:pt x="6796" y="15338"/>
                </a:cubicBezTo>
                <a:lnTo>
                  <a:pt x="6796" y="15338"/>
                </a:lnTo>
                <a:cubicBezTo>
                  <a:pt x="6599" y="15007"/>
                  <a:pt x="6416" y="14654"/>
                  <a:pt x="6259" y="14288"/>
                </a:cubicBezTo>
                <a:cubicBezTo>
                  <a:pt x="5894" y="13471"/>
                  <a:pt x="5643" y="12591"/>
                  <a:pt x="5542" y="11762"/>
                </a:cubicBezTo>
                <a:lnTo>
                  <a:pt x="5542" y="11762"/>
                </a:lnTo>
                <a:lnTo>
                  <a:pt x="5555" y="11812"/>
                </a:lnTo>
                <a:cubicBezTo>
                  <a:pt x="5542" y="11636"/>
                  <a:pt x="5517" y="11485"/>
                  <a:pt x="5505" y="11322"/>
                </a:cubicBezTo>
                <a:cubicBezTo>
                  <a:pt x="5505" y="11272"/>
                  <a:pt x="5492" y="11221"/>
                  <a:pt x="5505" y="11159"/>
                </a:cubicBezTo>
                <a:cubicBezTo>
                  <a:pt x="5505" y="11121"/>
                  <a:pt x="5517" y="11096"/>
                  <a:pt x="5517" y="11058"/>
                </a:cubicBezTo>
                <a:cubicBezTo>
                  <a:pt x="5517" y="11046"/>
                  <a:pt x="5505" y="11033"/>
                  <a:pt x="5505" y="11033"/>
                </a:cubicBezTo>
                <a:cubicBezTo>
                  <a:pt x="5492" y="11008"/>
                  <a:pt x="5492" y="10995"/>
                  <a:pt x="5480" y="10970"/>
                </a:cubicBezTo>
                <a:cubicBezTo>
                  <a:pt x="5480" y="10882"/>
                  <a:pt x="5480" y="10794"/>
                  <a:pt x="5492" y="10706"/>
                </a:cubicBezTo>
                <a:cubicBezTo>
                  <a:pt x="5492" y="10694"/>
                  <a:pt x="5505" y="10681"/>
                  <a:pt x="5505" y="10681"/>
                </a:cubicBezTo>
                <a:cubicBezTo>
                  <a:pt x="5517" y="10606"/>
                  <a:pt x="5517" y="10518"/>
                  <a:pt x="5517" y="10442"/>
                </a:cubicBezTo>
                <a:cubicBezTo>
                  <a:pt x="5530" y="10367"/>
                  <a:pt x="5542" y="10254"/>
                  <a:pt x="5555" y="10166"/>
                </a:cubicBezTo>
                <a:cubicBezTo>
                  <a:pt x="5567" y="10078"/>
                  <a:pt x="5580" y="9990"/>
                  <a:pt x="5593" y="9902"/>
                </a:cubicBezTo>
                <a:cubicBezTo>
                  <a:pt x="5618" y="9802"/>
                  <a:pt x="5643" y="9701"/>
                  <a:pt x="5668" y="9613"/>
                </a:cubicBezTo>
                <a:lnTo>
                  <a:pt x="5655" y="9563"/>
                </a:lnTo>
                <a:lnTo>
                  <a:pt x="5655" y="9538"/>
                </a:lnTo>
                <a:cubicBezTo>
                  <a:pt x="5681" y="9437"/>
                  <a:pt x="5706" y="9349"/>
                  <a:pt x="5731" y="9261"/>
                </a:cubicBezTo>
                <a:cubicBezTo>
                  <a:pt x="5735" y="9252"/>
                  <a:pt x="5740" y="9243"/>
                  <a:pt x="5744" y="9234"/>
                </a:cubicBezTo>
                <a:lnTo>
                  <a:pt x="5744" y="9234"/>
                </a:lnTo>
                <a:cubicBezTo>
                  <a:pt x="5727" y="9288"/>
                  <a:pt x="5715" y="9348"/>
                  <a:pt x="5702" y="9405"/>
                </a:cubicBezTo>
                <a:lnTo>
                  <a:pt x="5702" y="9405"/>
                </a:lnTo>
                <a:cubicBezTo>
                  <a:pt x="5883" y="8805"/>
                  <a:pt x="6183" y="8307"/>
                  <a:pt x="6560" y="7942"/>
                </a:cubicBezTo>
                <a:lnTo>
                  <a:pt x="6673" y="7841"/>
                </a:lnTo>
                <a:lnTo>
                  <a:pt x="6673" y="7841"/>
                </a:lnTo>
                <a:cubicBezTo>
                  <a:pt x="6636" y="7879"/>
                  <a:pt x="6598" y="7929"/>
                  <a:pt x="6560" y="7979"/>
                </a:cubicBezTo>
                <a:cubicBezTo>
                  <a:pt x="6523" y="8030"/>
                  <a:pt x="6485" y="8093"/>
                  <a:pt x="6447" y="8155"/>
                </a:cubicBezTo>
                <a:cubicBezTo>
                  <a:pt x="6585" y="7979"/>
                  <a:pt x="6749" y="7854"/>
                  <a:pt x="6912" y="7741"/>
                </a:cubicBezTo>
                <a:cubicBezTo>
                  <a:pt x="6987" y="7678"/>
                  <a:pt x="7075" y="7640"/>
                  <a:pt x="7163" y="7590"/>
                </a:cubicBezTo>
                <a:cubicBezTo>
                  <a:pt x="7251" y="7540"/>
                  <a:pt x="7327" y="7489"/>
                  <a:pt x="7415" y="7464"/>
                </a:cubicBezTo>
                <a:lnTo>
                  <a:pt x="7415" y="7464"/>
                </a:lnTo>
                <a:cubicBezTo>
                  <a:pt x="7302" y="7514"/>
                  <a:pt x="7201" y="7615"/>
                  <a:pt x="7113" y="7678"/>
                </a:cubicBezTo>
                <a:cubicBezTo>
                  <a:pt x="7063" y="7716"/>
                  <a:pt x="7025" y="7741"/>
                  <a:pt x="6987" y="7778"/>
                </a:cubicBezTo>
                <a:cubicBezTo>
                  <a:pt x="6962" y="7804"/>
                  <a:pt x="6925" y="7841"/>
                  <a:pt x="6912" y="7866"/>
                </a:cubicBezTo>
                <a:cubicBezTo>
                  <a:pt x="6962" y="7804"/>
                  <a:pt x="7025" y="7766"/>
                  <a:pt x="7088" y="7728"/>
                </a:cubicBezTo>
                <a:lnTo>
                  <a:pt x="7289" y="7590"/>
                </a:lnTo>
                <a:cubicBezTo>
                  <a:pt x="7314" y="7577"/>
                  <a:pt x="7352" y="7565"/>
                  <a:pt x="7390" y="7565"/>
                </a:cubicBezTo>
                <a:cubicBezTo>
                  <a:pt x="7503" y="7514"/>
                  <a:pt x="7616" y="7452"/>
                  <a:pt x="7716" y="7401"/>
                </a:cubicBezTo>
                <a:cubicBezTo>
                  <a:pt x="7829" y="7376"/>
                  <a:pt x="7930" y="7326"/>
                  <a:pt x="8043" y="7301"/>
                </a:cubicBezTo>
                <a:cubicBezTo>
                  <a:pt x="8122" y="7290"/>
                  <a:pt x="8202" y="7284"/>
                  <a:pt x="8283" y="7284"/>
                </a:cubicBezTo>
                <a:close/>
                <a:moveTo>
                  <a:pt x="18322" y="15331"/>
                </a:moveTo>
                <a:cubicBezTo>
                  <a:pt x="18320" y="15334"/>
                  <a:pt x="18318" y="15338"/>
                  <a:pt x="18316" y="15342"/>
                </a:cubicBezTo>
                <a:lnTo>
                  <a:pt x="18316" y="15342"/>
                </a:lnTo>
                <a:cubicBezTo>
                  <a:pt x="18316" y="15342"/>
                  <a:pt x="18316" y="15341"/>
                  <a:pt x="18315" y="15341"/>
                </a:cubicBezTo>
                <a:lnTo>
                  <a:pt x="18315" y="15341"/>
                </a:lnTo>
                <a:cubicBezTo>
                  <a:pt x="18318" y="15337"/>
                  <a:pt x="18320" y="15334"/>
                  <a:pt x="18322" y="15331"/>
                </a:cubicBezTo>
                <a:close/>
                <a:moveTo>
                  <a:pt x="10468" y="11900"/>
                </a:moveTo>
                <a:cubicBezTo>
                  <a:pt x="10468" y="11925"/>
                  <a:pt x="10468" y="11950"/>
                  <a:pt x="10468" y="11975"/>
                </a:cubicBezTo>
                <a:cubicBezTo>
                  <a:pt x="10380" y="12340"/>
                  <a:pt x="10280" y="12692"/>
                  <a:pt x="10116" y="13044"/>
                </a:cubicBezTo>
                <a:cubicBezTo>
                  <a:pt x="10054" y="13194"/>
                  <a:pt x="9953" y="13358"/>
                  <a:pt x="9865" y="13521"/>
                </a:cubicBezTo>
                <a:cubicBezTo>
                  <a:pt x="9765" y="13672"/>
                  <a:pt x="9677" y="13823"/>
                  <a:pt x="9576" y="13961"/>
                </a:cubicBezTo>
                <a:cubicBezTo>
                  <a:pt x="9475" y="14086"/>
                  <a:pt x="9388" y="14200"/>
                  <a:pt x="9300" y="14288"/>
                </a:cubicBezTo>
                <a:cubicBezTo>
                  <a:pt x="9224" y="14363"/>
                  <a:pt x="9161" y="14426"/>
                  <a:pt x="9124" y="14451"/>
                </a:cubicBezTo>
                <a:cubicBezTo>
                  <a:pt x="9099" y="14489"/>
                  <a:pt x="9073" y="14514"/>
                  <a:pt x="9048" y="14551"/>
                </a:cubicBezTo>
                <a:cubicBezTo>
                  <a:pt x="8710" y="14869"/>
                  <a:pt x="8321" y="15137"/>
                  <a:pt x="7910" y="15354"/>
                </a:cubicBezTo>
                <a:lnTo>
                  <a:pt x="7910" y="15354"/>
                </a:lnTo>
                <a:cubicBezTo>
                  <a:pt x="7904" y="15344"/>
                  <a:pt x="7900" y="15335"/>
                  <a:pt x="7896" y="15327"/>
                </a:cubicBezTo>
                <a:lnTo>
                  <a:pt x="7896" y="15327"/>
                </a:lnTo>
                <a:cubicBezTo>
                  <a:pt x="8299" y="15121"/>
                  <a:pt x="8708" y="14846"/>
                  <a:pt x="9086" y="14476"/>
                </a:cubicBezTo>
                <a:cubicBezTo>
                  <a:pt x="9727" y="13860"/>
                  <a:pt x="10267" y="12968"/>
                  <a:pt x="10468" y="11900"/>
                </a:cubicBezTo>
                <a:close/>
                <a:moveTo>
                  <a:pt x="7069" y="15327"/>
                </a:moveTo>
                <a:lnTo>
                  <a:pt x="7069" y="15327"/>
                </a:lnTo>
                <a:cubicBezTo>
                  <a:pt x="7080" y="15342"/>
                  <a:pt x="7091" y="15360"/>
                  <a:pt x="7103" y="15378"/>
                </a:cubicBezTo>
                <a:lnTo>
                  <a:pt x="7103" y="15378"/>
                </a:lnTo>
                <a:cubicBezTo>
                  <a:pt x="7086" y="15385"/>
                  <a:pt x="7068" y="15393"/>
                  <a:pt x="7050" y="15401"/>
                </a:cubicBezTo>
                <a:lnTo>
                  <a:pt x="7050" y="15401"/>
                </a:lnTo>
                <a:cubicBezTo>
                  <a:pt x="7038" y="15381"/>
                  <a:pt x="7026" y="15363"/>
                  <a:pt x="7015" y="15345"/>
                </a:cubicBezTo>
                <a:lnTo>
                  <a:pt x="7015" y="15345"/>
                </a:lnTo>
                <a:cubicBezTo>
                  <a:pt x="7033" y="15339"/>
                  <a:pt x="7051" y="15333"/>
                  <a:pt x="7069" y="15327"/>
                </a:cubicBezTo>
                <a:close/>
                <a:moveTo>
                  <a:pt x="6942" y="15370"/>
                </a:moveTo>
                <a:cubicBezTo>
                  <a:pt x="6953" y="15390"/>
                  <a:pt x="6964" y="15410"/>
                  <a:pt x="6975" y="15431"/>
                </a:cubicBezTo>
                <a:lnTo>
                  <a:pt x="6975" y="15431"/>
                </a:lnTo>
                <a:cubicBezTo>
                  <a:pt x="6967" y="15434"/>
                  <a:pt x="6959" y="15436"/>
                  <a:pt x="6951" y="15439"/>
                </a:cubicBezTo>
                <a:lnTo>
                  <a:pt x="6951" y="15439"/>
                </a:lnTo>
                <a:cubicBezTo>
                  <a:pt x="6939" y="15418"/>
                  <a:pt x="6927" y="15398"/>
                  <a:pt x="6916" y="15378"/>
                </a:cubicBezTo>
                <a:lnTo>
                  <a:pt x="6916" y="15378"/>
                </a:lnTo>
                <a:cubicBezTo>
                  <a:pt x="6924" y="15376"/>
                  <a:pt x="6933" y="15373"/>
                  <a:pt x="6942" y="15370"/>
                </a:cubicBezTo>
                <a:close/>
                <a:moveTo>
                  <a:pt x="18257" y="15434"/>
                </a:moveTo>
                <a:cubicBezTo>
                  <a:pt x="18261" y="15439"/>
                  <a:pt x="18264" y="15444"/>
                  <a:pt x="18267" y="15449"/>
                </a:cubicBezTo>
                <a:lnTo>
                  <a:pt x="18267" y="15449"/>
                </a:lnTo>
                <a:cubicBezTo>
                  <a:pt x="18267" y="15450"/>
                  <a:pt x="18267" y="15451"/>
                  <a:pt x="18267" y="15452"/>
                </a:cubicBezTo>
                <a:lnTo>
                  <a:pt x="18267" y="15452"/>
                </a:lnTo>
                <a:cubicBezTo>
                  <a:pt x="18261" y="15446"/>
                  <a:pt x="18256" y="15442"/>
                  <a:pt x="18253" y="15442"/>
                </a:cubicBezTo>
                <a:cubicBezTo>
                  <a:pt x="18252" y="15442"/>
                  <a:pt x="18252" y="15442"/>
                  <a:pt x="18252" y="15442"/>
                </a:cubicBezTo>
                <a:lnTo>
                  <a:pt x="18252" y="15442"/>
                </a:lnTo>
                <a:cubicBezTo>
                  <a:pt x="18254" y="15439"/>
                  <a:pt x="18256" y="15436"/>
                  <a:pt x="18257" y="15434"/>
                </a:cubicBezTo>
                <a:close/>
                <a:moveTo>
                  <a:pt x="6333" y="15328"/>
                </a:moveTo>
                <a:cubicBezTo>
                  <a:pt x="6340" y="15328"/>
                  <a:pt x="6366" y="15361"/>
                  <a:pt x="6418" y="15443"/>
                </a:cubicBezTo>
                <a:lnTo>
                  <a:pt x="6418" y="15443"/>
                </a:lnTo>
                <a:cubicBezTo>
                  <a:pt x="6404" y="15447"/>
                  <a:pt x="6389" y="15450"/>
                  <a:pt x="6374" y="15453"/>
                </a:cubicBezTo>
                <a:lnTo>
                  <a:pt x="6374" y="15453"/>
                </a:lnTo>
                <a:cubicBezTo>
                  <a:pt x="6343" y="15379"/>
                  <a:pt x="6324" y="15328"/>
                  <a:pt x="6333" y="15328"/>
                </a:cubicBezTo>
                <a:close/>
                <a:moveTo>
                  <a:pt x="6869" y="15393"/>
                </a:moveTo>
                <a:lnTo>
                  <a:pt x="6869" y="15393"/>
                </a:lnTo>
                <a:cubicBezTo>
                  <a:pt x="6881" y="15414"/>
                  <a:pt x="6893" y="15434"/>
                  <a:pt x="6905" y="15454"/>
                </a:cubicBezTo>
                <a:lnTo>
                  <a:pt x="6905" y="15454"/>
                </a:lnTo>
                <a:cubicBezTo>
                  <a:pt x="6894" y="15458"/>
                  <a:pt x="6884" y="15461"/>
                  <a:pt x="6873" y="15464"/>
                </a:cubicBezTo>
                <a:lnTo>
                  <a:pt x="6873" y="15464"/>
                </a:lnTo>
                <a:cubicBezTo>
                  <a:pt x="6860" y="15444"/>
                  <a:pt x="6848" y="15424"/>
                  <a:pt x="6836" y="15404"/>
                </a:cubicBezTo>
                <a:lnTo>
                  <a:pt x="6836" y="15404"/>
                </a:lnTo>
                <a:cubicBezTo>
                  <a:pt x="6847" y="15400"/>
                  <a:pt x="6858" y="15397"/>
                  <a:pt x="6869" y="15393"/>
                </a:cubicBezTo>
                <a:close/>
                <a:moveTo>
                  <a:pt x="18250" y="15446"/>
                </a:moveTo>
                <a:cubicBezTo>
                  <a:pt x="18249" y="15454"/>
                  <a:pt x="18257" y="15476"/>
                  <a:pt x="18279" y="15522"/>
                </a:cubicBezTo>
                <a:lnTo>
                  <a:pt x="18279" y="15522"/>
                </a:lnTo>
                <a:cubicBezTo>
                  <a:pt x="18276" y="15526"/>
                  <a:pt x="18273" y="15530"/>
                  <a:pt x="18270" y="15534"/>
                </a:cubicBezTo>
                <a:lnTo>
                  <a:pt x="18270" y="15534"/>
                </a:lnTo>
                <a:cubicBezTo>
                  <a:pt x="18258" y="15514"/>
                  <a:pt x="18245" y="15493"/>
                  <a:pt x="18233" y="15473"/>
                </a:cubicBezTo>
                <a:lnTo>
                  <a:pt x="18233" y="15473"/>
                </a:lnTo>
                <a:cubicBezTo>
                  <a:pt x="18238" y="15464"/>
                  <a:pt x="18244" y="15455"/>
                  <a:pt x="18250" y="15446"/>
                </a:cubicBezTo>
                <a:close/>
                <a:moveTo>
                  <a:pt x="7186" y="15513"/>
                </a:moveTo>
                <a:cubicBezTo>
                  <a:pt x="7188" y="15516"/>
                  <a:pt x="7190" y="15519"/>
                  <a:pt x="7191" y="15522"/>
                </a:cubicBezTo>
                <a:lnTo>
                  <a:pt x="7191" y="15522"/>
                </a:lnTo>
                <a:cubicBezTo>
                  <a:pt x="7173" y="15528"/>
                  <a:pt x="7154" y="15534"/>
                  <a:pt x="7135" y="15540"/>
                </a:cubicBezTo>
                <a:lnTo>
                  <a:pt x="7135" y="15540"/>
                </a:lnTo>
                <a:cubicBezTo>
                  <a:pt x="7134" y="15538"/>
                  <a:pt x="7132" y="15535"/>
                  <a:pt x="7131" y="15533"/>
                </a:cubicBezTo>
                <a:lnTo>
                  <a:pt x="7131" y="15533"/>
                </a:lnTo>
                <a:cubicBezTo>
                  <a:pt x="7149" y="15526"/>
                  <a:pt x="7168" y="15519"/>
                  <a:pt x="7186" y="15513"/>
                </a:cubicBezTo>
                <a:close/>
                <a:moveTo>
                  <a:pt x="7052" y="15560"/>
                </a:moveTo>
                <a:cubicBezTo>
                  <a:pt x="7053" y="15563"/>
                  <a:pt x="7055" y="15565"/>
                  <a:pt x="7056" y="15568"/>
                </a:cubicBezTo>
                <a:lnTo>
                  <a:pt x="7056" y="15568"/>
                </a:lnTo>
                <a:cubicBezTo>
                  <a:pt x="7049" y="15571"/>
                  <a:pt x="7042" y="15573"/>
                  <a:pt x="7035" y="15576"/>
                </a:cubicBezTo>
                <a:lnTo>
                  <a:pt x="7035" y="15576"/>
                </a:lnTo>
                <a:cubicBezTo>
                  <a:pt x="7033" y="15573"/>
                  <a:pt x="7032" y="15570"/>
                  <a:pt x="7030" y="15568"/>
                </a:cubicBezTo>
                <a:lnTo>
                  <a:pt x="7030" y="15568"/>
                </a:lnTo>
                <a:cubicBezTo>
                  <a:pt x="7037" y="15565"/>
                  <a:pt x="7044" y="15563"/>
                  <a:pt x="7052" y="15560"/>
                </a:cubicBezTo>
                <a:close/>
                <a:moveTo>
                  <a:pt x="6451" y="15507"/>
                </a:moveTo>
                <a:lnTo>
                  <a:pt x="6451" y="15507"/>
                </a:lnTo>
                <a:cubicBezTo>
                  <a:pt x="6461" y="15528"/>
                  <a:pt x="6472" y="15549"/>
                  <a:pt x="6484" y="15571"/>
                </a:cubicBezTo>
                <a:lnTo>
                  <a:pt x="6484" y="15571"/>
                </a:lnTo>
                <a:cubicBezTo>
                  <a:pt x="6467" y="15576"/>
                  <a:pt x="6450" y="15581"/>
                  <a:pt x="6433" y="15585"/>
                </a:cubicBezTo>
                <a:lnTo>
                  <a:pt x="6433" y="15585"/>
                </a:lnTo>
                <a:cubicBezTo>
                  <a:pt x="6422" y="15562"/>
                  <a:pt x="6411" y="15539"/>
                  <a:pt x="6402" y="15518"/>
                </a:cubicBezTo>
                <a:lnTo>
                  <a:pt x="6402" y="15518"/>
                </a:lnTo>
                <a:cubicBezTo>
                  <a:pt x="6418" y="15514"/>
                  <a:pt x="6435" y="15511"/>
                  <a:pt x="6451" y="15507"/>
                </a:cubicBezTo>
                <a:close/>
                <a:moveTo>
                  <a:pt x="6984" y="15583"/>
                </a:moveTo>
                <a:lnTo>
                  <a:pt x="6984" y="15583"/>
                </a:lnTo>
                <a:cubicBezTo>
                  <a:pt x="6986" y="15586"/>
                  <a:pt x="6988" y="15589"/>
                  <a:pt x="6990" y="15592"/>
                </a:cubicBezTo>
                <a:lnTo>
                  <a:pt x="6990" y="15592"/>
                </a:lnTo>
                <a:cubicBezTo>
                  <a:pt x="6980" y="15595"/>
                  <a:pt x="6970" y="15599"/>
                  <a:pt x="6960" y="15602"/>
                </a:cubicBezTo>
                <a:lnTo>
                  <a:pt x="6960" y="15602"/>
                </a:lnTo>
                <a:cubicBezTo>
                  <a:pt x="6958" y="15599"/>
                  <a:pt x="6956" y="15596"/>
                  <a:pt x="6954" y="15593"/>
                </a:cubicBezTo>
                <a:lnTo>
                  <a:pt x="6954" y="15593"/>
                </a:lnTo>
                <a:cubicBezTo>
                  <a:pt x="6964" y="15590"/>
                  <a:pt x="6974" y="15587"/>
                  <a:pt x="6984" y="15583"/>
                </a:cubicBezTo>
                <a:close/>
                <a:moveTo>
                  <a:pt x="7244" y="15611"/>
                </a:moveTo>
                <a:cubicBezTo>
                  <a:pt x="7248" y="15617"/>
                  <a:pt x="7252" y="15624"/>
                  <a:pt x="7256" y="15630"/>
                </a:cubicBezTo>
                <a:lnTo>
                  <a:pt x="7256" y="15630"/>
                </a:lnTo>
                <a:cubicBezTo>
                  <a:pt x="7235" y="15635"/>
                  <a:pt x="7214" y="15640"/>
                  <a:pt x="7194" y="15643"/>
                </a:cubicBezTo>
                <a:lnTo>
                  <a:pt x="7194" y="15643"/>
                </a:lnTo>
                <a:cubicBezTo>
                  <a:pt x="7192" y="15640"/>
                  <a:pt x="7190" y="15636"/>
                  <a:pt x="7188" y="15632"/>
                </a:cubicBezTo>
                <a:cubicBezTo>
                  <a:pt x="7188" y="15632"/>
                  <a:pt x="7188" y="15632"/>
                  <a:pt x="7188" y="15631"/>
                </a:cubicBezTo>
                <a:lnTo>
                  <a:pt x="7188" y="15631"/>
                </a:lnTo>
                <a:cubicBezTo>
                  <a:pt x="7207" y="15625"/>
                  <a:pt x="7226" y="15618"/>
                  <a:pt x="7244" y="15611"/>
                </a:cubicBezTo>
                <a:close/>
                <a:moveTo>
                  <a:pt x="6565" y="15706"/>
                </a:moveTo>
                <a:cubicBezTo>
                  <a:pt x="6568" y="15711"/>
                  <a:pt x="6572" y="15716"/>
                  <a:pt x="6575" y="15721"/>
                </a:cubicBezTo>
                <a:lnTo>
                  <a:pt x="6575" y="15721"/>
                </a:lnTo>
                <a:cubicBezTo>
                  <a:pt x="6554" y="15726"/>
                  <a:pt x="6532" y="15731"/>
                  <a:pt x="6511" y="15736"/>
                </a:cubicBezTo>
                <a:lnTo>
                  <a:pt x="6511" y="15736"/>
                </a:lnTo>
                <a:cubicBezTo>
                  <a:pt x="6508" y="15732"/>
                  <a:pt x="6506" y="15727"/>
                  <a:pt x="6503" y="15722"/>
                </a:cubicBezTo>
                <a:lnTo>
                  <a:pt x="6503" y="15722"/>
                </a:lnTo>
                <a:cubicBezTo>
                  <a:pt x="6505" y="15721"/>
                  <a:pt x="6508" y="15721"/>
                  <a:pt x="6510" y="15720"/>
                </a:cubicBezTo>
                <a:cubicBezTo>
                  <a:pt x="6528" y="15715"/>
                  <a:pt x="6547" y="15711"/>
                  <a:pt x="6565" y="15706"/>
                </a:cubicBezTo>
                <a:close/>
                <a:moveTo>
                  <a:pt x="17185" y="14639"/>
                </a:moveTo>
                <a:cubicBezTo>
                  <a:pt x="17205" y="14675"/>
                  <a:pt x="17225" y="14710"/>
                  <a:pt x="17244" y="14744"/>
                </a:cubicBezTo>
                <a:lnTo>
                  <a:pt x="17244" y="14744"/>
                </a:lnTo>
                <a:cubicBezTo>
                  <a:pt x="17174" y="14847"/>
                  <a:pt x="17122" y="14918"/>
                  <a:pt x="17107" y="14918"/>
                </a:cubicBezTo>
                <a:cubicBezTo>
                  <a:pt x="17105" y="14918"/>
                  <a:pt x="17104" y="14917"/>
                  <a:pt x="17103" y="14916"/>
                </a:cubicBezTo>
                <a:cubicBezTo>
                  <a:pt x="16940" y="15180"/>
                  <a:pt x="16776" y="15431"/>
                  <a:pt x="16588" y="15670"/>
                </a:cubicBezTo>
                <a:cubicBezTo>
                  <a:pt x="16605" y="15647"/>
                  <a:pt x="16619" y="15625"/>
                  <a:pt x="16614" y="15625"/>
                </a:cubicBezTo>
                <a:lnTo>
                  <a:pt x="16614" y="15625"/>
                </a:lnTo>
                <a:cubicBezTo>
                  <a:pt x="16608" y="15625"/>
                  <a:pt x="16572" y="15659"/>
                  <a:pt x="16475" y="15770"/>
                </a:cubicBezTo>
                <a:cubicBezTo>
                  <a:pt x="16814" y="15381"/>
                  <a:pt x="17053" y="14928"/>
                  <a:pt x="17229" y="14727"/>
                </a:cubicBezTo>
                <a:cubicBezTo>
                  <a:pt x="17226" y="14723"/>
                  <a:pt x="17222" y="14721"/>
                  <a:pt x="17217" y="14721"/>
                </a:cubicBezTo>
                <a:cubicBezTo>
                  <a:pt x="17199" y="14721"/>
                  <a:pt x="17169" y="14749"/>
                  <a:pt x="17156" y="14749"/>
                </a:cubicBezTo>
                <a:cubicBezTo>
                  <a:pt x="17145" y="14749"/>
                  <a:pt x="17147" y="14727"/>
                  <a:pt x="17185" y="14639"/>
                </a:cubicBezTo>
                <a:close/>
                <a:moveTo>
                  <a:pt x="10876" y="9723"/>
                </a:moveTo>
                <a:cubicBezTo>
                  <a:pt x="10881" y="9723"/>
                  <a:pt x="10887" y="9728"/>
                  <a:pt x="10895" y="9739"/>
                </a:cubicBezTo>
                <a:cubicBezTo>
                  <a:pt x="10908" y="9839"/>
                  <a:pt x="10933" y="9940"/>
                  <a:pt x="10958" y="10028"/>
                </a:cubicBezTo>
                <a:cubicBezTo>
                  <a:pt x="10983" y="10191"/>
                  <a:pt x="10996" y="10292"/>
                  <a:pt x="11009" y="10417"/>
                </a:cubicBezTo>
                <a:cubicBezTo>
                  <a:pt x="11021" y="10480"/>
                  <a:pt x="11021" y="10530"/>
                  <a:pt x="11021" y="10581"/>
                </a:cubicBezTo>
                <a:cubicBezTo>
                  <a:pt x="11021" y="10694"/>
                  <a:pt x="11034" y="10807"/>
                  <a:pt x="11034" y="10907"/>
                </a:cubicBezTo>
                <a:cubicBezTo>
                  <a:pt x="11034" y="11046"/>
                  <a:pt x="11034" y="11171"/>
                  <a:pt x="11034" y="11284"/>
                </a:cubicBezTo>
                <a:cubicBezTo>
                  <a:pt x="11034" y="11284"/>
                  <a:pt x="11034" y="11284"/>
                  <a:pt x="11034" y="11297"/>
                </a:cubicBezTo>
                <a:cubicBezTo>
                  <a:pt x="10983" y="11963"/>
                  <a:pt x="10883" y="12302"/>
                  <a:pt x="10820" y="12566"/>
                </a:cubicBezTo>
                <a:cubicBezTo>
                  <a:pt x="10745" y="12830"/>
                  <a:pt x="10694" y="13006"/>
                  <a:pt x="10556" y="13307"/>
                </a:cubicBezTo>
                <a:cubicBezTo>
                  <a:pt x="10418" y="13596"/>
                  <a:pt x="10229" y="14049"/>
                  <a:pt x="9651" y="14690"/>
                </a:cubicBezTo>
                <a:cubicBezTo>
                  <a:pt x="9362" y="15004"/>
                  <a:pt x="8960" y="15356"/>
                  <a:pt x="8433" y="15682"/>
                </a:cubicBezTo>
                <a:cubicBezTo>
                  <a:pt x="8368" y="15718"/>
                  <a:pt x="8300" y="15756"/>
                  <a:pt x="8231" y="15794"/>
                </a:cubicBezTo>
                <a:lnTo>
                  <a:pt x="8231" y="15794"/>
                </a:lnTo>
                <a:cubicBezTo>
                  <a:pt x="8190" y="15743"/>
                  <a:pt x="8151" y="15694"/>
                  <a:pt x="8115" y="15647"/>
                </a:cubicBezTo>
                <a:lnTo>
                  <a:pt x="8115" y="15647"/>
                </a:lnTo>
                <a:cubicBezTo>
                  <a:pt x="8183" y="15605"/>
                  <a:pt x="8251" y="15566"/>
                  <a:pt x="8319" y="15532"/>
                </a:cubicBezTo>
                <a:lnTo>
                  <a:pt x="8319" y="15532"/>
                </a:lnTo>
                <a:cubicBezTo>
                  <a:pt x="8280" y="15556"/>
                  <a:pt x="8272" y="15565"/>
                  <a:pt x="8281" y="15565"/>
                </a:cubicBezTo>
                <a:cubicBezTo>
                  <a:pt x="8297" y="15565"/>
                  <a:pt x="8358" y="15542"/>
                  <a:pt x="8420" y="15519"/>
                </a:cubicBezTo>
                <a:cubicBezTo>
                  <a:pt x="8468" y="15505"/>
                  <a:pt x="8516" y="15484"/>
                  <a:pt x="8529" y="15484"/>
                </a:cubicBezTo>
                <a:cubicBezTo>
                  <a:pt x="8540" y="15484"/>
                  <a:pt x="8527" y="15499"/>
                  <a:pt x="8470" y="15544"/>
                </a:cubicBezTo>
                <a:cubicBezTo>
                  <a:pt x="8835" y="15268"/>
                  <a:pt x="8923" y="15192"/>
                  <a:pt x="8973" y="15129"/>
                </a:cubicBezTo>
                <a:cubicBezTo>
                  <a:pt x="9011" y="15079"/>
                  <a:pt x="9036" y="15029"/>
                  <a:pt x="9224" y="14803"/>
                </a:cubicBezTo>
                <a:lnTo>
                  <a:pt x="9350" y="14740"/>
                </a:lnTo>
                <a:cubicBezTo>
                  <a:pt x="9438" y="14589"/>
                  <a:pt x="9475" y="14551"/>
                  <a:pt x="9639" y="14325"/>
                </a:cubicBezTo>
                <a:cubicBezTo>
                  <a:pt x="9664" y="14300"/>
                  <a:pt x="9689" y="14275"/>
                  <a:pt x="9702" y="14250"/>
                </a:cubicBezTo>
                <a:lnTo>
                  <a:pt x="9702" y="14250"/>
                </a:lnTo>
                <a:cubicBezTo>
                  <a:pt x="9688" y="14278"/>
                  <a:pt x="9688" y="14288"/>
                  <a:pt x="9697" y="14288"/>
                </a:cubicBezTo>
                <a:cubicBezTo>
                  <a:pt x="9719" y="14288"/>
                  <a:pt x="9794" y="14222"/>
                  <a:pt x="9817" y="14222"/>
                </a:cubicBezTo>
                <a:cubicBezTo>
                  <a:pt x="9833" y="14222"/>
                  <a:pt x="9823" y="14254"/>
                  <a:pt x="9752" y="14363"/>
                </a:cubicBezTo>
                <a:cubicBezTo>
                  <a:pt x="10116" y="14011"/>
                  <a:pt x="10267" y="13672"/>
                  <a:pt x="10393" y="13408"/>
                </a:cubicBezTo>
                <a:cubicBezTo>
                  <a:pt x="10506" y="13131"/>
                  <a:pt x="10581" y="12918"/>
                  <a:pt x="10707" y="12729"/>
                </a:cubicBezTo>
                <a:cubicBezTo>
                  <a:pt x="10711" y="12653"/>
                  <a:pt x="10706" y="12621"/>
                  <a:pt x="10694" y="12621"/>
                </a:cubicBezTo>
                <a:cubicBezTo>
                  <a:pt x="10670" y="12621"/>
                  <a:pt x="10616" y="12760"/>
                  <a:pt x="10556" y="12905"/>
                </a:cubicBezTo>
                <a:cubicBezTo>
                  <a:pt x="10484" y="13081"/>
                  <a:pt x="10403" y="13274"/>
                  <a:pt x="10398" y="13274"/>
                </a:cubicBezTo>
                <a:cubicBezTo>
                  <a:pt x="10396" y="13274"/>
                  <a:pt x="10399" y="13265"/>
                  <a:pt x="10405" y="13245"/>
                </a:cubicBezTo>
                <a:lnTo>
                  <a:pt x="10405" y="13245"/>
                </a:lnTo>
                <a:cubicBezTo>
                  <a:pt x="10390" y="13263"/>
                  <a:pt x="10379" y="13272"/>
                  <a:pt x="10374" y="13272"/>
                </a:cubicBezTo>
                <a:cubicBezTo>
                  <a:pt x="10356" y="13272"/>
                  <a:pt x="10377" y="13194"/>
                  <a:pt x="10405" y="13081"/>
                </a:cubicBezTo>
                <a:cubicBezTo>
                  <a:pt x="10468" y="12968"/>
                  <a:pt x="10506" y="12855"/>
                  <a:pt x="10544" y="12729"/>
                </a:cubicBezTo>
                <a:cubicBezTo>
                  <a:pt x="10581" y="12616"/>
                  <a:pt x="10632" y="12516"/>
                  <a:pt x="10657" y="12415"/>
                </a:cubicBezTo>
                <a:cubicBezTo>
                  <a:pt x="10741" y="12210"/>
                  <a:pt x="10907" y="11993"/>
                  <a:pt x="10965" y="11462"/>
                </a:cubicBezTo>
                <a:lnTo>
                  <a:pt x="10965" y="11462"/>
                </a:lnTo>
                <a:cubicBezTo>
                  <a:pt x="10964" y="11478"/>
                  <a:pt x="10964" y="11496"/>
                  <a:pt x="10958" y="11523"/>
                </a:cubicBezTo>
                <a:cubicBezTo>
                  <a:pt x="10971" y="11473"/>
                  <a:pt x="10983" y="11423"/>
                  <a:pt x="10983" y="11360"/>
                </a:cubicBezTo>
                <a:cubicBezTo>
                  <a:pt x="10983" y="11385"/>
                  <a:pt x="10983" y="11410"/>
                  <a:pt x="10983" y="11435"/>
                </a:cubicBezTo>
                <a:cubicBezTo>
                  <a:pt x="10983" y="11372"/>
                  <a:pt x="10996" y="11309"/>
                  <a:pt x="10996" y="11234"/>
                </a:cubicBezTo>
                <a:lnTo>
                  <a:pt x="10996" y="11221"/>
                </a:lnTo>
                <a:cubicBezTo>
                  <a:pt x="10983" y="11133"/>
                  <a:pt x="10983" y="11033"/>
                  <a:pt x="10983" y="10932"/>
                </a:cubicBezTo>
                <a:lnTo>
                  <a:pt x="10983" y="10932"/>
                </a:lnTo>
                <a:lnTo>
                  <a:pt x="10996" y="11020"/>
                </a:lnTo>
                <a:cubicBezTo>
                  <a:pt x="10996" y="10945"/>
                  <a:pt x="10996" y="10870"/>
                  <a:pt x="10996" y="10782"/>
                </a:cubicBezTo>
                <a:cubicBezTo>
                  <a:pt x="10996" y="10757"/>
                  <a:pt x="10996" y="10719"/>
                  <a:pt x="10983" y="10694"/>
                </a:cubicBezTo>
                <a:cubicBezTo>
                  <a:pt x="10983" y="10656"/>
                  <a:pt x="10996" y="10631"/>
                  <a:pt x="10996" y="10606"/>
                </a:cubicBezTo>
                <a:cubicBezTo>
                  <a:pt x="10983" y="10593"/>
                  <a:pt x="10983" y="10581"/>
                  <a:pt x="10983" y="10568"/>
                </a:cubicBezTo>
                <a:cubicBezTo>
                  <a:pt x="10983" y="10494"/>
                  <a:pt x="10975" y="10429"/>
                  <a:pt x="10964" y="10350"/>
                </a:cubicBezTo>
                <a:lnTo>
                  <a:pt x="10964" y="10350"/>
                </a:lnTo>
                <a:cubicBezTo>
                  <a:pt x="10974" y="10388"/>
                  <a:pt x="10984" y="10423"/>
                  <a:pt x="10996" y="10455"/>
                </a:cubicBezTo>
                <a:cubicBezTo>
                  <a:pt x="10996" y="10405"/>
                  <a:pt x="10996" y="10329"/>
                  <a:pt x="10983" y="10254"/>
                </a:cubicBezTo>
                <a:cubicBezTo>
                  <a:pt x="10971" y="10216"/>
                  <a:pt x="10958" y="10178"/>
                  <a:pt x="10958" y="10141"/>
                </a:cubicBezTo>
                <a:lnTo>
                  <a:pt x="10946" y="10078"/>
                </a:lnTo>
                <a:cubicBezTo>
                  <a:pt x="10946" y="10053"/>
                  <a:pt x="10933" y="10028"/>
                  <a:pt x="10933" y="10003"/>
                </a:cubicBezTo>
                <a:cubicBezTo>
                  <a:pt x="10881" y="9845"/>
                  <a:pt x="10855" y="9723"/>
                  <a:pt x="10876" y="9723"/>
                </a:cubicBezTo>
                <a:close/>
                <a:moveTo>
                  <a:pt x="8229" y="15795"/>
                </a:moveTo>
                <a:lnTo>
                  <a:pt x="8229" y="15795"/>
                </a:lnTo>
                <a:cubicBezTo>
                  <a:pt x="8218" y="15801"/>
                  <a:pt x="8207" y="15807"/>
                  <a:pt x="8197" y="15813"/>
                </a:cubicBezTo>
                <a:lnTo>
                  <a:pt x="8197" y="15813"/>
                </a:lnTo>
                <a:cubicBezTo>
                  <a:pt x="8192" y="15807"/>
                  <a:pt x="8186" y="15802"/>
                  <a:pt x="8181" y="15795"/>
                </a:cubicBezTo>
                <a:close/>
                <a:moveTo>
                  <a:pt x="19151" y="15702"/>
                </a:moveTo>
                <a:lnTo>
                  <a:pt x="19151" y="15702"/>
                </a:lnTo>
                <a:cubicBezTo>
                  <a:pt x="19204" y="15782"/>
                  <a:pt x="19233" y="15824"/>
                  <a:pt x="19234" y="15824"/>
                </a:cubicBezTo>
                <a:cubicBezTo>
                  <a:pt x="19234" y="15824"/>
                  <a:pt x="19212" y="15790"/>
                  <a:pt x="19164" y="15720"/>
                </a:cubicBezTo>
                <a:cubicBezTo>
                  <a:pt x="19160" y="15714"/>
                  <a:pt x="19155" y="15708"/>
                  <a:pt x="19151" y="15702"/>
                </a:cubicBezTo>
                <a:close/>
                <a:moveTo>
                  <a:pt x="6634" y="15809"/>
                </a:moveTo>
                <a:cubicBezTo>
                  <a:pt x="6636" y="15813"/>
                  <a:pt x="6639" y="15816"/>
                  <a:pt x="6641" y="15820"/>
                </a:cubicBezTo>
                <a:lnTo>
                  <a:pt x="6641" y="15820"/>
                </a:lnTo>
                <a:cubicBezTo>
                  <a:pt x="6622" y="15825"/>
                  <a:pt x="6603" y="15830"/>
                  <a:pt x="6585" y="15833"/>
                </a:cubicBezTo>
                <a:cubicBezTo>
                  <a:pt x="6579" y="15835"/>
                  <a:pt x="6573" y="15837"/>
                  <a:pt x="6567" y="15839"/>
                </a:cubicBezTo>
                <a:lnTo>
                  <a:pt x="6567" y="15839"/>
                </a:lnTo>
                <a:cubicBezTo>
                  <a:pt x="6565" y="15835"/>
                  <a:pt x="6563" y="15831"/>
                  <a:pt x="6561" y="15827"/>
                </a:cubicBezTo>
                <a:lnTo>
                  <a:pt x="6561" y="15827"/>
                </a:lnTo>
                <a:cubicBezTo>
                  <a:pt x="6585" y="15821"/>
                  <a:pt x="6609" y="15815"/>
                  <a:pt x="6634" y="15809"/>
                </a:cubicBezTo>
                <a:close/>
                <a:moveTo>
                  <a:pt x="18223" y="15487"/>
                </a:moveTo>
                <a:cubicBezTo>
                  <a:pt x="18231" y="15502"/>
                  <a:pt x="18239" y="15517"/>
                  <a:pt x="18247" y="15532"/>
                </a:cubicBezTo>
                <a:cubicBezTo>
                  <a:pt x="18251" y="15538"/>
                  <a:pt x="18255" y="15544"/>
                  <a:pt x="18259" y="15550"/>
                </a:cubicBezTo>
                <a:lnTo>
                  <a:pt x="18259" y="15550"/>
                </a:lnTo>
                <a:cubicBezTo>
                  <a:pt x="18191" y="15647"/>
                  <a:pt x="18113" y="15766"/>
                  <a:pt x="18025" y="15897"/>
                </a:cubicBezTo>
                <a:lnTo>
                  <a:pt x="18025" y="15897"/>
                </a:lnTo>
                <a:cubicBezTo>
                  <a:pt x="18014" y="15879"/>
                  <a:pt x="18004" y="15861"/>
                  <a:pt x="17993" y="15843"/>
                </a:cubicBezTo>
                <a:lnTo>
                  <a:pt x="17993" y="15843"/>
                </a:lnTo>
                <a:cubicBezTo>
                  <a:pt x="18067" y="15731"/>
                  <a:pt x="18144" y="15613"/>
                  <a:pt x="18223" y="15487"/>
                </a:cubicBezTo>
                <a:close/>
                <a:moveTo>
                  <a:pt x="17981" y="15861"/>
                </a:moveTo>
                <a:lnTo>
                  <a:pt x="17981" y="15861"/>
                </a:lnTo>
                <a:cubicBezTo>
                  <a:pt x="17992" y="15879"/>
                  <a:pt x="18003" y="15896"/>
                  <a:pt x="18014" y="15914"/>
                </a:cubicBezTo>
                <a:lnTo>
                  <a:pt x="18014" y="15914"/>
                </a:lnTo>
                <a:cubicBezTo>
                  <a:pt x="18007" y="15924"/>
                  <a:pt x="17999" y="15935"/>
                  <a:pt x="17992" y="15945"/>
                </a:cubicBezTo>
                <a:lnTo>
                  <a:pt x="17992" y="15945"/>
                </a:lnTo>
                <a:cubicBezTo>
                  <a:pt x="17981" y="15929"/>
                  <a:pt x="17970" y="15912"/>
                  <a:pt x="17959" y="15894"/>
                </a:cubicBezTo>
                <a:lnTo>
                  <a:pt x="17959" y="15894"/>
                </a:lnTo>
                <a:cubicBezTo>
                  <a:pt x="17966" y="15883"/>
                  <a:pt x="17973" y="15872"/>
                  <a:pt x="17981" y="15861"/>
                </a:cubicBezTo>
                <a:close/>
                <a:moveTo>
                  <a:pt x="6558" y="15828"/>
                </a:moveTo>
                <a:cubicBezTo>
                  <a:pt x="6560" y="15832"/>
                  <a:pt x="6562" y="15836"/>
                  <a:pt x="6565" y="15840"/>
                </a:cubicBezTo>
                <a:lnTo>
                  <a:pt x="6565" y="15840"/>
                </a:lnTo>
                <a:cubicBezTo>
                  <a:pt x="6422" y="15887"/>
                  <a:pt x="6294" y="15922"/>
                  <a:pt x="6246" y="15946"/>
                </a:cubicBezTo>
                <a:lnTo>
                  <a:pt x="6217" y="15949"/>
                </a:lnTo>
                <a:lnTo>
                  <a:pt x="6217" y="15949"/>
                </a:lnTo>
                <a:cubicBezTo>
                  <a:pt x="6220" y="15947"/>
                  <a:pt x="6226" y="15946"/>
                  <a:pt x="6233" y="15946"/>
                </a:cubicBezTo>
                <a:cubicBezTo>
                  <a:pt x="6208" y="15946"/>
                  <a:pt x="6171" y="15946"/>
                  <a:pt x="6133" y="15959"/>
                </a:cubicBezTo>
                <a:lnTo>
                  <a:pt x="6217" y="15949"/>
                </a:lnTo>
                <a:lnTo>
                  <a:pt x="6217" y="15949"/>
                </a:lnTo>
                <a:cubicBezTo>
                  <a:pt x="6210" y="15954"/>
                  <a:pt x="6212" y="15963"/>
                  <a:pt x="6221" y="15971"/>
                </a:cubicBezTo>
                <a:cubicBezTo>
                  <a:pt x="6196" y="15971"/>
                  <a:pt x="6171" y="15971"/>
                  <a:pt x="6133" y="15984"/>
                </a:cubicBezTo>
                <a:cubicBezTo>
                  <a:pt x="6120" y="15971"/>
                  <a:pt x="6133" y="15959"/>
                  <a:pt x="6133" y="15959"/>
                </a:cubicBezTo>
                <a:cubicBezTo>
                  <a:pt x="6133" y="15936"/>
                  <a:pt x="6122" y="15923"/>
                  <a:pt x="6032" y="15921"/>
                </a:cubicBezTo>
                <a:lnTo>
                  <a:pt x="6032" y="15921"/>
                </a:lnTo>
                <a:cubicBezTo>
                  <a:pt x="6202" y="15901"/>
                  <a:pt x="6378" y="15870"/>
                  <a:pt x="6558" y="15828"/>
                </a:cubicBezTo>
                <a:close/>
                <a:moveTo>
                  <a:pt x="7485" y="15978"/>
                </a:moveTo>
                <a:lnTo>
                  <a:pt x="7565" y="16084"/>
                </a:lnTo>
                <a:cubicBezTo>
                  <a:pt x="7520" y="16025"/>
                  <a:pt x="7493" y="15993"/>
                  <a:pt x="7480" y="15979"/>
                </a:cubicBezTo>
                <a:lnTo>
                  <a:pt x="7480" y="15979"/>
                </a:lnTo>
                <a:cubicBezTo>
                  <a:pt x="7482" y="15979"/>
                  <a:pt x="7484" y="15978"/>
                  <a:pt x="7485" y="15978"/>
                </a:cubicBezTo>
                <a:close/>
                <a:moveTo>
                  <a:pt x="18626" y="15701"/>
                </a:moveTo>
                <a:cubicBezTo>
                  <a:pt x="18613" y="15701"/>
                  <a:pt x="18610" y="15720"/>
                  <a:pt x="18623" y="15770"/>
                </a:cubicBezTo>
                <a:cubicBezTo>
                  <a:pt x="18825" y="16072"/>
                  <a:pt x="18799" y="15959"/>
                  <a:pt x="18938" y="16122"/>
                </a:cubicBezTo>
                <a:cubicBezTo>
                  <a:pt x="18831" y="15972"/>
                  <a:pt x="18802" y="15929"/>
                  <a:pt x="18807" y="15929"/>
                </a:cubicBezTo>
                <a:lnTo>
                  <a:pt x="18807" y="15929"/>
                </a:lnTo>
                <a:cubicBezTo>
                  <a:pt x="18813" y="15929"/>
                  <a:pt x="18880" y="16007"/>
                  <a:pt x="18894" y="16007"/>
                </a:cubicBezTo>
                <a:cubicBezTo>
                  <a:pt x="18903" y="16007"/>
                  <a:pt x="18893" y="15978"/>
                  <a:pt x="18837" y="15883"/>
                </a:cubicBezTo>
                <a:lnTo>
                  <a:pt x="18837" y="15883"/>
                </a:lnTo>
                <a:cubicBezTo>
                  <a:pt x="18913" y="15971"/>
                  <a:pt x="18975" y="16059"/>
                  <a:pt x="19026" y="16135"/>
                </a:cubicBezTo>
                <a:cubicBezTo>
                  <a:pt x="18975" y="16047"/>
                  <a:pt x="18925" y="15959"/>
                  <a:pt x="18887" y="15871"/>
                </a:cubicBezTo>
                <a:cubicBezTo>
                  <a:pt x="18887" y="15883"/>
                  <a:pt x="18887" y="15883"/>
                  <a:pt x="18887" y="15883"/>
                </a:cubicBezTo>
                <a:cubicBezTo>
                  <a:pt x="18895" y="15899"/>
                  <a:pt x="18898" y="15910"/>
                  <a:pt x="18896" y="15910"/>
                </a:cubicBezTo>
                <a:cubicBezTo>
                  <a:pt x="18895" y="15910"/>
                  <a:pt x="18892" y="15906"/>
                  <a:pt x="18887" y="15896"/>
                </a:cubicBezTo>
                <a:cubicBezTo>
                  <a:pt x="18887" y="15896"/>
                  <a:pt x="18875" y="15883"/>
                  <a:pt x="18875" y="15883"/>
                </a:cubicBezTo>
                <a:cubicBezTo>
                  <a:pt x="18862" y="15883"/>
                  <a:pt x="18862" y="15883"/>
                  <a:pt x="18850" y="15871"/>
                </a:cubicBezTo>
                <a:cubicBezTo>
                  <a:pt x="18776" y="15843"/>
                  <a:pt x="18662" y="15701"/>
                  <a:pt x="18626" y="15701"/>
                </a:cubicBezTo>
                <a:close/>
                <a:moveTo>
                  <a:pt x="7473" y="15982"/>
                </a:moveTo>
                <a:cubicBezTo>
                  <a:pt x="7484" y="16008"/>
                  <a:pt x="7522" y="16073"/>
                  <a:pt x="7542" y="16118"/>
                </a:cubicBezTo>
                <a:lnTo>
                  <a:pt x="7542" y="16118"/>
                </a:lnTo>
                <a:cubicBezTo>
                  <a:pt x="7529" y="16124"/>
                  <a:pt x="7516" y="16129"/>
                  <a:pt x="7503" y="16135"/>
                </a:cubicBezTo>
                <a:cubicBezTo>
                  <a:pt x="7482" y="16143"/>
                  <a:pt x="7461" y="16150"/>
                  <a:pt x="7440" y="16158"/>
                </a:cubicBezTo>
                <a:lnTo>
                  <a:pt x="7440" y="16158"/>
                </a:lnTo>
                <a:cubicBezTo>
                  <a:pt x="7409" y="16115"/>
                  <a:pt x="7377" y="16071"/>
                  <a:pt x="7345" y="16027"/>
                </a:cubicBezTo>
                <a:lnTo>
                  <a:pt x="7345" y="16027"/>
                </a:lnTo>
                <a:cubicBezTo>
                  <a:pt x="7384" y="16016"/>
                  <a:pt x="7426" y="16001"/>
                  <a:pt x="7473" y="15982"/>
                </a:cubicBezTo>
                <a:close/>
                <a:moveTo>
                  <a:pt x="7292" y="16041"/>
                </a:moveTo>
                <a:cubicBezTo>
                  <a:pt x="7325" y="16086"/>
                  <a:pt x="7358" y="16132"/>
                  <a:pt x="7392" y="16176"/>
                </a:cubicBezTo>
                <a:lnTo>
                  <a:pt x="7392" y="16176"/>
                </a:lnTo>
                <a:cubicBezTo>
                  <a:pt x="7383" y="16179"/>
                  <a:pt x="7375" y="16182"/>
                  <a:pt x="7367" y="16185"/>
                </a:cubicBezTo>
                <a:lnTo>
                  <a:pt x="7367" y="16185"/>
                </a:lnTo>
                <a:cubicBezTo>
                  <a:pt x="7333" y="16141"/>
                  <a:pt x="7299" y="16095"/>
                  <a:pt x="7265" y="16049"/>
                </a:cubicBezTo>
                <a:lnTo>
                  <a:pt x="7265" y="16049"/>
                </a:lnTo>
                <a:cubicBezTo>
                  <a:pt x="7274" y="16046"/>
                  <a:pt x="7283" y="16044"/>
                  <a:pt x="7292" y="16041"/>
                </a:cubicBezTo>
                <a:close/>
                <a:moveTo>
                  <a:pt x="19214" y="16210"/>
                </a:moveTo>
                <a:lnTo>
                  <a:pt x="19227" y="16223"/>
                </a:lnTo>
                <a:lnTo>
                  <a:pt x="19214" y="16210"/>
                </a:lnTo>
                <a:close/>
                <a:moveTo>
                  <a:pt x="3306" y="16256"/>
                </a:moveTo>
                <a:lnTo>
                  <a:pt x="3306" y="16256"/>
                </a:lnTo>
                <a:cubicBezTo>
                  <a:pt x="3322" y="16266"/>
                  <a:pt x="3339" y="16276"/>
                  <a:pt x="3356" y="16286"/>
                </a:cubicBezTo>
                <a:cubicBezTo>
                  <a:pt x="3340" y="16276"/>
                  <a:pt x="3323" y="16266"/>
                  <a:pt x="3306" y="16256"/>
                </a:cubicBezTo>
                <a:close/>
                <a:moveTo>
                  <a:pt x="19363" y="16410"/>
                </a:moveTo>
                <a:lnTo>
                  <a:pt x="19363" y="16410"/>
                </a:lnTo>
                <a:cubicBezTo>
                  <a:pt x="19370" y="16421"/>
                  <a:pt x="19378" y="16432"/>
                  <a:pt x="19386" y="16443"/>
                </a:cubicBezTo>
                <a:lnTo>
                  <a:pt x="19386" y="16443"/>
                </a:lnTo>
                <a:cubicBezTo>
                  <a:pt x="19379" y="16433"/>
                  <a:pt x="19371" y="16421"/>
                  <a:pt x="19363" y="16410"/>
                </a:cubicBezTo>
                <a:close/>
                <a:moveTo>
                  <a:pt x="17527" y="16570"/>
                </a:moveTo>
                <a:cubicBezTo>
                  <a:pt x="17513" y="16586"/>
                  <a:pt x="17497" y="16604"/>
                  <a:pt x="17480" y="16625"/>
                </a:cubicBezTo>
                <a:cubicBezTo>
                  <a:pt x="17496" y="16606"/>
                  <a:pt x="17512" y="16588"/>
                  <a:pt x="17527" y="16570"/>
                </a:cubicBezTo>
                <a:close/>
                <a:moveTo>
                  <a:pt x="4958" y="16833"/>
                </a:moveTo>
                <a:cubicBezTo>
                  <a:pt x="5010" y="16841"/>
                  <a:pt x="5060" y="16847"/>
                  <a:pt x="5103" y="16851"/>
                </a:cubicBezTo>
                <a:cubicBezTo>
                  <a:pt x="5053" y="16845"/>
                  <a:pt x="5005" y="16839"/>
                  <a:pt x="4958" y="16833"/>
                </a:cubicBezTo>
                <a:close/>
                <a:moveTo>
                  <a:pt x="8532" y="17263"/>
                </a:moveTo>
                <a:lnTo>
                  <a:pt x="8533" y="17266"/>
                </a:lnTo>
                <a:cubicBezTo>
                  <a:pt x="8533" y="17265"/>
                  <a:pt x="8533" y="17264"/>
                  <a:pt x="8532" y="17263"/>
                </a:cubicBezTo>
                <a:close/>
                <a:moveTo>
                  <a:pt x="8689" y="17319"/>
                </a:moveTo>
                <a:cubicBezTo>
                  <a:pt x="8691" y="17321"/>
                  <a:pt x="8693" y="17324"/>
                  <a:pt x="8696" y="17329"/>
                </a:cubicBezTo>
                <a:cubicBezTo>
                  <a:pt x="8694" y="17325"/>
                  <a:pt x="8692" y="17322"/>
                  <a:pt x="8689" y="17319"/>
                </a:cubicBezTo>
                <a:close/>
                <a:moveTo>
                  <a:pt x="7705" y="16350"/>
                </a:moveTo>
                <a:cubicBezTo>
                  <a:pt x="7757" y="16405"/>
                  <a:pt x="7838" y="16508"/>
                  <a:pt x="7930" y="16600"/>
                </a:cubicBezTo>
                <a:cubicBezTo>
                  <a:pt x="8018" y="16700"/>
                  <a:pt x="8118" y="16788"/>
                  <a:pt x="8169" y="16826"/>
                </a:cubicBezTo>
                <a:cubicBezTo>
                  <a:pt x="8169" y="16813"/>
                  <a:pt x="8131" y="16776"/>
                  <a:pt x="8093" y="16713"/>
                </a:cubicBezTo>
                <a:lnTo>
                  <a:pt x="8093" y="16713"/>
                </a:lnTo>
                <a:cubicBezTo>
                  <a:pt x="8106" y="16725"/>
                  <a:pt x="8131" y="16750"/>
                  <a:pt x="8144" y="16750"/>
                </a:cubicBezTo>
                <a:cubicBezTo>
                  <a:pt x="8237" y="16858"/>
                  <a:pt x="8263" y="16883"/>
                  <a:pt x="8267" y="16883"/>
                </a:cubicBezTo>
                <a:cubicBezTo>
                  <a:pt x="8270" y="16883"/>
                  <a:pt x="8257" y="16864"/>
                  <a:pt x="8257" y="16864"/>
                </a:cubicBezTo>
                <a:lnTo>
                  <a:pt x="8257" y="16864"/>
                </a:lnTo>
                <a:cubicBezTo>
                  <a:pt x="8417" y="17073"/>
                  <a:pt x="8565" y="17162"/>
                  <a:pt x="8689" y="17319"/>
                </a:cubicBezTo>
                <a:lnTo>
                  <a:pt x="8689" y="17319"/>
                </a:lnTo>
                <a:cubicBezTo>
                  <a:pt x="8688" y="17317"/>
                  <a:pt x="8688" y="17316"/>
                  <a:pt x="8689" y="17316"/>
                </a:cubicBezTo>
                <a:cubicBezTo>
                  <a:pt x="8712" y="17316"/>
                  <a:pt x="9128" y="17656"/>
                  <a:pt x="9162" y="17656"/>
                </a:cubicBezTo>
                <a:cubicBezTo>
                  <a:pt x="9168" y="17656"/>
                  <a:pt x="9164" y="17648"/>
                  <a:pt x="9149" y="17630"/>
                </a:cubicBezTo>
                <a:lnTo>
                  <a:pt x="9149" y="17630"/>
                </a:lnTo>
                <a:cubicBezTo>
                  <a:pt x="9325" y="17793"/>
                  <a:pt x="9287" y="17731"/>
                  <a:pt x="9388" y="17831"/>
                </a:cubicBezTo>
                <a:cubicBezTo>
                  <a:pt x="9262" y="17743"/>
                  <a:pt x="9124" y="17655"/>
                  <a:pt x="8998" y="17567"/>
                </a:cubicBezTo>
                <a:cubicBezTo>
                  <a:pt x="8872" y="17479"/>
                  <a:pt x="8747" y="17404"/>
                  <a:pt x="8646" y="17329"/>
                </a:cubicBezTo>
                <a:lnTo>
                  <a:pt x="8646" y="17329"/>
                </a:lnTo>
                <a:cubicBezTo>
                  <a:pt x="8696" y="17391"/>
                  <a:pt x="8759" y="17442"/>
                  <a:pt x="8822" y="17504"/>
                </a:cubicBezTo>
                <a:cubicBezTo>
                  <a:pt x="8663" y="17443"/>
                  <a:pt x="8421" y="17144"/>
                  <a:pt x="8292" y="17047"/>
                </a:cubicBezTo>
                <a:lnTo>
                  <a:pt x="8292" y="17047"/>
                </a:lnTo>
                <a:cubicBezTo>
                  <a:pt x="8378" y="17110"/>
                  <a:pt x="8518" y="17240"/>
                  <a:pt x="8532" y="17263"/>
                </a:cubicBezTo>
                <a:lnTo>
                  <a:pt x="8532" y="17263"/>
                </a:lnTo>
                <a:lnTo>
                  <a:pt x="8508" y="17203"/>
                </a:lnTo>
                <a:cubicBezTo>
                  <a:pt x="8370" y="17077"/>
                  <a:pt x="8257" y="16964"/>
                  <a:pt x="8156" y="16864"/>
                </a:cubicBezTo>
                <a:cubicBezTo>
                  <a:pt x="8043" y="16763"/>
                  <a:pt x="7942" y="16675"/>
                  <a:pt x="7854" y="16587"/>
                </a:cubicBezTo>
                <a:lnTo>
                  <a:pt x="7854" y="16587"/>
                </a:lnTo>
                <a:cubicBezTo>
                  <a:pt x="7884" y="16624"/>
                  <a:pt x="7894" y="16639"/>
                  <a:pt x="7892" y="16639"/>
                </a:cubicBezTo>
                <a:cubicBezTo>
                  <a:pt x="7886" y="16639"/>
                  <a:pt x="7751" y="16490"/>
                  <a:pt x="7737" y="16490"/>
                </a:cubicBezTo>
                <a:lnTo>
                  <a:pt x="7737" y="16490"/>
                </a:lnTo>
                <a:cubicBezTo>
                  <a:pt x="7733" y="16490"/>
                  <a:pt x="7737" y="16500"/>
                  <a:pt x="7754" y="16524"/>
                </a:cubicBezTo>
                <a:lnTo>
                  <a:pt x="7880" y="16663"/>
                </a:lnTo>
                <a:cubicBezTo>
                  <a:pt x="7888" y="16679"/>
                  <a:pt x="7889" y="16686"/>
                  <a:pt x="7885" y="16686"/>
                </a:cubicBezTo>
                <a:cubicBezTo>
                  <a:pt x="7870" y="16686"/>
                  <a:pt x="7785" y="16593"/>
                  <a:pt x="7716" y="16524"/>
                </a:cubicBezTo>
                <a:cubicBezTo>
                  <a:pt x="7687" y="16486"/>
                  <a:pt x="7655" y="16445"/>
                  <a:pt x="7622" y="16401"/>
                </a:cubicBezTo>
                <a:lnTo>
                  <a:pt x="7622" y="16401"/>
                </a:lnTo>
                <a:cubicBezTo>
                  <a:pt x="7624" y="16400"/>
                  <a:pt x="7626" y="16400"/>
                  <a:pt x="7628" y="16399"/>
                </a:cubicBezTo>
                <a:cubicBezTo>
                  <a:pt x="7647" y="16384"/>
                  <a:pt x="7665" y="16372"/>
                  <a:pt x="7705" y="16350"/>
                </a:cubicBezTo>
                <a:close/>
                <a:moveTo>
                  <a:pt x="7582" y="16420"/>
                </a:moveTo>
                <a:cubicBezTo>
                  <a:pt x="8017" y="16956"/>
                  <a:pt x="8491" y="17404"/>
                  <a:pt x="8960" y="17743"/>
                </a:cubicBezTo>
                <a:cubicBezTo>
                  <a:pt x="9067" y="17828"/>
                  <a:pt x="9110" y="17859"/>
                  <a:pt x="9106" y="17859"/>
                </a:cubicBezTo>
                <a:cubicBezTo>
                  <a:pt x="9105" y="17859"/>
                  <a:pt x="9102" y="17858"/>
                  <a:pt x="9099" y="17856"/>
                </a:cubicBezTo>
                <a:cubicBezTo>
                  <a:pt x="9073" y="17844"/>
                  <a:pt x="8973" y="17768"/>
                  <a:pt x="8835" y="17655"/>
                </a:cubicBezTo>
                <a:cubicBezTo>
                  <a:pt x="8533" y="17442"/>
                  <a:pt x="8043" y="17027"/>
                  <a:pt x="7565" y="16436"/>
                </a:cubicBezTo>
                <a:cubicBezTo>
                  <a:pt x="7564" y="16434"/>
                  <a:pt x="7562" y="16432"/>
                  <a:pt x="7561" y="16431"/>
                </a:cubicBezTo>
                <a:lnTo>
                  <a:pt x="7561" y="16431"/>
                </a:lnTo>
                <a:cubicBezTo>
                  <a:pt x="7569" y="16427"/>
                  <a:pt x="7576" y="16423"/>
                  <a:pt x="7582" y="16420"/>
                </a:cubicBezTo>
                <a:close/>
                <a:moveTo>
                  <a:pt x="15055" y="18560"/>
                </a:moveTo>
                <a:lnTo>
                  <a:pt x="14976" y="18591"/>
                </a:lnTo>
                <a:lnTo>
                  <a:pt x="14976" y="18591"/>
                </a:lnTo>
                <a:cubicBezTo>
                  <a:pt x="14998" y="18583"/>
                  <a:pt x="15024" y="18573"/>
                  <a:pt x="15055" y="18560"/>
                </a:cubicBezTo>
                <a:close/>
                <a:moveTo>
                  <a:pt x="22626" y="20065"/>
                </a:moveTo>
                <a:cubicBezTo>
                  <a:pt x="22681" y="20112"/>
                  <a:pt x="22734" y="20154"/>
                  <a:pt x="22783" y="20194"/>
                </a:cubicBezTo>
                <a:cubicBezTo>
                  <a:pt x="22730" y="20152"/>
                  <a:pt x="22678" y="20109"/>
                  <a:pt x="22626" y="20065"/>
                </a:cubicBezTo>
                <a:close/>
                <a:moveTo>
                  <a:pt x="17581" y="0"/>
                </a:moveTo>
                <a:cubicBezTo>
                  <a:pt x="17455" y="0"/>
                  <a:pt x="17254" y="13"/>
                  <a:pt x="17090" y="38"/>
                </a:cubicBezTo>
                <a:cubicBezTo>
                  <a:pt x="16927" y="63"/>
                  <a:pt x="16789" y="101"/>
                  <a:pt x="16776" y="113"/>
                </a:cubicBezTo>
                <a:cubicBezTo>
                  <a:pt x="16861" y="97"/>
                  <a:pt x="16931" y="90"/>
                  <a:pt x="16989" y="90"/>
                </a:cubicBezTo>
                <a:cubicBezTo>
                  <a:pt x="17069" y="90"/>
                  <a:pt x="17124" y="104"/>
                  <a:pt x="17153" y="126"/>
                </a:cubicBezTo>
                <a:cubicBezTo>
                  <a:pt x="17191" y="163"/>
                  <a:pt x="17153" y="201"/>
                  <a:pt x="17028" y="251"/>
                </a:cubicBezTo>
                <a:cubicBezTo>
                  <a:pt x="17002" y="251"/>
                  <a:pt x="16889" y="277"/>
                  <a:pt x="16751" y="327"/>
                </a:cubicBezTo>
                <a:cubicBezTo>
                  <a:pt x="16663" y="364"/>
                  <a:pt x="16563" y="415"/>
                  <a:pt x="16450" y="452"/>
                </a:cubicBezTo>
                <a:cubicBezTo>
                  <a:pt x="16336" y="515"/>
                  <a:pt x="16236" y="578"/>
                  <a:pt x="16135" y="641"/>
                </a:cubicBezTo>
                <a:cubicBezTo>
                  <a:pt x="15934" y="792"/>
                  <a:pt x="15771" y="942"/>
                  <a:pt x="15696" y="1018"/>
                </a:cubicBezTo>
                <a:cubicBezTo>
                  <a:pt x="15656" y="1057"/>
                  <a:pt x="15634" y="1076"/>
                  <a:pt x="15625" y="1076"/>
                </a:cubicBezTo>
                <a:cubicBezTo>
                  <a:pt x="15617" y="1076"/>
                  <a:pt x="15621" y="1060"/>
                  <a:pt x="15633" y="1030"/>
                </a:cubicBezTo>
                <a:lnTo>
                  <a:pt x="15633" y="1030"/>
                </a:lnTo>
                <a:cubicBezTo>
                  <a:pt x="15206" y="1533"/>
                  <a:pt x="14791" y="2413"/>
                  <a:pt x="14628" y="3569"/>
                </a:cubicBezTo>
                <a:cubicBezTo>
                  <a:pt x="14602" y="3694"/>
                  <a:pt x="14577" y="3858"/>
                  <a:pt x="14577" y="3946"/>
                </a:cubicBezTo>
                <a:cubicBezTo>
                  <a:pt x="14565" y="4034"/>
                  <a:pt x="14552" y="4134"/>
                  <a:pt x="14552" y="4222"/>
                </a:cubicBezTo>
                <a:cubicBezTo>
                  <a:pt x="14540" y="4398"/>
                  <a:pt x="14527" y="4587"/>
                  <a:pt x="14514" y="4775"/>
                </a:cubicBezTo>
                <a:cubicBezTo>
                  <a:pt x="14502" y="5517"/>
                  <a:pt x="14552" y="6308"/>
                  <a:pt x="14653" y="7100"/>
                </a:cubicBezTo>
                <a:cubicBezTo>
                  <a:pt x="14753" y="7854"/>
                  <a:pt x="14904" y="8608"/>
                  <a:pt x="15092" y="9349"/>
                </a:cubicBezTo>
                <a:lnTo>
                  <a:pt x="15092" y="9362"/>
                </a:lnTo>
                <a:cubicBezTo>
                  <a:pt x="15130" y="9500"/>
                  <a:pt x="15168" y="9663"/>
                  <a:pt x="15206" y="9802"/>
                </a:cubicBezTo>
                <a:cubicBezTo>
                  <a:pt x="15268" y="10015"/>
                  <a:pt x="15331" y="10229"/>
                  <a:pt x="15394" y="10442"/>
                </a:cubicBezTo>
                <a:cubicBezTo>
                  <a:pt x="15407" y="10467"/>
                  <a:pt x="15419" y="10493"/>
                  <a:pt x="15432" y="10530"/>
                </a:cubicBezTo>
                <a:cubicBezTo>
                  <a:pt x="15432" y="10543"/>
                  <a:pt x="15432" y="10555"/>
                  <a:pt x="15432" y="10568"/>
                </a:cubicBezTo>
                <a:cubicBezTo>
                  <a:pt x="15608" y="11096"/>
                  <a:pt x="15796" y="11611"/>
                  <a:pt x="15985" y="12089"/>
                </a:cubicBezTo>
                <a:cubicBezTo>
                  <a:pt x="16073" y="12315"/>
                  <a:pt x="16161" y="12541"/>
                  <a:pt x="16249" y="12742"/>
                </a:cubicBezTo>
                <a:lnTo>
                  <a:pt x="16249" y="12755"/>
                </a:lnTo>
                <a:cubicBezTo>
                  <a:pt x="16311" y="12880"/>
                  <a:pt x="16374" y="13006"/>
                  <a:pt x="16424" y="13144"/>
                </a:cubicBezTo>
                <a:cubicBezTo>
                  <a:pt x="16450" y="13182"/>
                  <a:pt x="16462" y="13207"/>
                  <a:pt x="16475" y="13245"/>
                </a:cubicBezTo>
                <a:lnTo>
                  <a:pt x="16512" y="13333"/>
                </a:lnTo>
                <a:lnTo>
                  <a:pt x="16525" y="13345"/>
                </a:lnTo>
                <a:cubicBezTo>
                  <a:pt x="16747" y="13821"/>
                  <a:pt x="16972" y="14255"/>
                  <a:pt x="17185" y="14638"/>
                </a:cubicBezTo>
                <a:lnTo>
                  <a:pt x="17185" y="14638"/>
                </a:lnTo>
                <a:cubicBezTo>
                  <a:pt x="16936" y="15059"/>
                  <a:pt x="16724" y="15371"/>
                  <a:pt x="16525" y="15645"/>
                </a:cubicBezTo>
                <a:cubicBezTo>
                  <a:pt x="16336" y="15921"/>
                  <a:pt x="16148" y="16147"/>
                  <a:pt x="15934" y="16374"/>
                </a:cubicBezTo>
                <a:cubicBezTo>
                  <a:pt x="15708" y="16575"/>
                  <a:pt x="15469" y="16763"/>
                  <a:pt x="15231" y="16926"/>
                </a:cubicBezTo>
                <a:lnTo>
                  <a:pt x="15206" y="16964"/>
                </a:lnTo>
                <a:lnTo>
                  <a:pt x="15067" y="17014"/>
                </a:lnTo>
                <a:cubicBezTo>
                  <a:pt x="14982" y="17088"/>
                  <a:pt x="14920" y="17125"/>
                  <a:pt x="14894" y="17127"/>
                </a:cubicBezTo>
                <a:lnTo>
                  <a:pt x="14894" y="17127"/>
                </a:lnTo>
                <a:cubicBezTo>
                  <a:pt x="14900" y="17122"/>
                  <a:pt x="14912" y="17114"/>
                  <a:pt x="14929" y="17102"/>
                </a:cubicBezTo>
                <a:lnTo>
                  <a:pt x="14929" y="17102"/>
                </a:lnTo>
                <a:cubicBezTo>
                  <a:pt x="14854" y="17140"/>
                  <a:pt x="14778" y="17190"/>
                  <a:pt x="14741" y="17215"/>
                </a:cubicBezTo>
                <a:cubicBezTo>
                  <a:pt x="14715" y="17215"/>
                  <a:pt x="14829" y="17115"/>
                  <a:pt x="14954" y="17014"/>
                </a:cubicBezTo>
                <a:cubicBezTo>
                  <a:pt x="15030" y="16977"/>
                  <a:pt x="15105" y="16939"/>
                  <a:pt x="15168" y="16901"/>
                </a:cubicBezTo>
                <a:cubicBezTo>
                  <a:pt x="15258" y="16827"/>
                  <a:pt x="15327" y="16759"/>
                  <a:pt x="15308" y="16759"/>
                </a:cubicBezTo>
                <a:cubicBezTo>
                  <a:pt x="15298" y="16759"/>
                  <a:pt x="15263" y="16778"/>
                  <a:pt x="15193" y="16826"/>
                </a:cubicBezTo>
                <a:cubicBezTo>
                  <a:pt x="15168" y="16838"/>
                  <a:pt x="15130" y="16876"/>
                  <a:pt x="15092" y="16901"/>
                </a:cubicBezTo>
                <a:cubicBezTo>
                  <a:pt x="15156" y="16847"/>
                  <a:pt x="15193" y="16806"/>
                  <a:pt x="15186" y="16806"/>
                </a:cubicBezTo>
                <a:lnTo>
                  <a:pt x="15186" y="16806"/>
                </a:lnTo>
                <a:cubicBezTo>
                  <a:pt x="15183" y="16806"/>
                  <a:pt x="15173" y="16812"/>
                  <a:pt x="15155" y="16826"/>
                </a:cubicBezTo>
                <a:cubicBezTo>
                  <a:pt x="14979" y="16952"/>
                  <a:pt x="14791" y="17077"/>
                  <a:pt x="14602" y="17190"/>
                </a:cubicBezTo>
                <a:cubicBezTo>
                  <a:pt x="14665" y="17153"/>
                  <a:pt x="14778" y="17102"/>
                  <a:pt x="14891" y="17052"/>
                </a:cubicBezTo>
                <a:lnTo>
                  <a:pt x="14891" y="17052"/>
                </a:lnTo>
                <a:cubicBezTo>
                  <a:pt x="14728" y="17165"/>
                  <a:pt x="14527" y="17291"/>
                  <a:pt x="14426" y="17354"/>
                </a:cubicBezTo>
                <a:cubicBezTo>
                  <a:pt x="14359" y="17391"/>
                  <a:pt x="14327" y="17415"/>
                  <a:pt x="14350" y="17415"/>
                </a:cubicBezTo>
                <a:cubicBezTo>
                  <a:pt x="14365" y="17415"/>
                  <a:pt x="14406" y="17404"/>
                  <a:pt x="14477" y="17379"/>
                </a:cubicBezTo>
                <a:lnTo>
                  <a:pt x="14477" y="17379"/>
                </a:lnTo>
                <a:lnTo>
                  <a:pt x="13999" y="17555"/>
                </a:lnTo>
                <a:cubicBezTo>
                  <a:pt x="13434" y="17781"/>
                  <a:pt x="13534" y="17768"/>
                  <a:pt x="12805" y="17932"/>
                </a:cubicBezTo>
                <a:cubicBezTo>
                  <a:pt x="12762" y="17921"/>
                  <a:pt x="12905" y="17891"/>
                  <a:pt x="12866" y="17891"/>
                </a:cubicBezTo>
                <a:cubicBezTo>
                  <a:pt x="12859" y="17891"/>
                  <a:pt x="12848" y="17892"/>
                  <a:pt x="12831" y="17894"/>
                </a:cubicBezTo>
                <a:cubicBezTo>
                  <a:pt x="12692" y="17919"/>
                  <a:pt x="12542" y="17932"/>
                  <a:pt x="12391" y="17932"/>
                </a:cubicBezTo>
                <a:cubicBezTo>
                  <a:pt x="12361" y="17934"/>
                  <a:pt x="12330" y="17935"/>
                  <a:pt x="12300" y="17935"/>
                </a:cubicBezTo>
                <a:cubicBezTo>
                  <a:pt x="12180" y="17935"/>
                  <a:pt x="12062" y="17919"/>
                  <a:pt x="11951" y="17919"/>
                </a:cubicBezTo>
                <a:cubicBezTo>
                  <a:pt x="11800" y="17907"/>
                  <a:pt x="11687" y="17869"/>
                  <a:pt x="11587" y="17856"/>
                </a:cubicBezTo>
                <a:cubicBezTo>
                  <a:pt x="11486" y="17844"/>
                  <a:pt x="11423" y="17831"/>
                  <a:pt x="11386" y="17831"/>
                </a:cubicBezTo>
                <a:cubicBezTo>
                  <a:pt x="11172" y="17787"/>
                  <a:pt x="11128" y="17784"/>
                  <a:pt x="11103" y="17784"/>
                </a:cubicBezTo>
                <a:cubicBezTo>
                  <a:pt x="11099" y="17784"/>
                  <a:pt x="11095" y="17784"/>
                  <a:pt x="11091" y="17784"/>
                </a:cubicBezTo>
                <a:cubicBezTo>
                  <a:pt x="11072" y="17784"/>
                  <a:pt x="11048" y="17782"/>
                  <a:pt x="10933" y="17756"/>
                </a:cubicBezTo>
                <a:cubicBezTo>
                  <a:pt x="10946" y="17756"/>
                  <a:pt x="10971" y="17756"/>
                  <a:pt x="10895" y="17731"/>
                </a:cubicBezTo>
                <a:cubicBezTo>
                  <a:pt x="10795" y="17705"/>
                  <a:pt x="10682" y="17680"/>
                  <a:pt x="10581" y="17643"/>
                </a:cubicBezTo>
                <a:cubicBezTo>
                  <a:pt x="10559" y="17632"/>
                  <a:pt x="10554" y="17628"/>
                  <a:pt x="10558" y="17628"/>
                </a:cubicBezTo>
                <a:cubicBezTo>
                  <a:pt x="10570" y="17628"/>
                  <a:pt x="10655" y="17658"/>
                  <a:pt x="10667" y="17658"/>
                </a:cubicBezTo>
                <a:cubicBezTo>
                  <a:pt x="10674" y="17658"/>
                  <a:pt x="10646" y="17643"/>
                  <a:pt x="10531" y="17592"/>
                </a:cubicBezTo>
                <a:cubicBezTo>
                  <a:pt x="10368" y="17542"/>
                  <a:pt x="10255" y="17467"/>
                  <a:pt x="10129" y="17416"/>
                </a:cubicBezTo>
                <a:cubicBezTo>
                  <a:pt x="10003" y="17366"/>
                  <a:pt x="9903" y="17291"/>
                  <a:pt x="9790" y="17228"/>
                </a:cubicBezTo>
                <a:cubicBezTo>
                  <a:pt x="9589" y="17115"/>
                  <a:pt x="9413" y="16964"/>
                  <a:pt x="9199" y="16801"/>
                </a:cubicBezTo>
                <a:cubicBezTo>
                  <a:pt x="9047" y="16666"/>
                  <a:pt x="8992" y="16622"/>
                  <a:pt x="8984" y="16622"/>
                </a:cubicBezTo>
                <a:cubicBezTo>
                  <a:pt x="8969" y="16622"/>
                  <a:pt x="9108" y="16767"/>
                  <a:pt x="9098" y="16767"/>
                </a:cubicBezTo>
                <a:cubicBezTo>
                  <a:pt x="9093" y="16767"/>
                  <a:pt x="9051" y="16732"/>
                  <a:pt x="8935" y="16625"/>
                </a:cubicBezTo>
                <a:cubicBezTo>
                  <a:pt x="8910" y="16587"/>
                  <a:pt x="8885" y="16549"/>
                  <a:pt x="8835" y="16487"/>
                </a:cubicBezTo>
                <a:cubicBezTo>
                  <a:pt x="8784" y="16424"/>
                  <a:pt x="8709" y="16323"/>
                  <a:pt x="8571" y="16185"/>
                </a:cubicBezTo>
                <a:cubicBezTo>
                  <a:pt x="8498" y="16123"/>
                  <a:pt x="8460" y="16094"/>
                  <a:pt x="8419" y="16056"/>
                </a:cubicBezTo>
                <a:lnTo>
                  <a:pt x="8419" y="16056"/>
                </a:lnTo>
                <a:cubicBezTo>
                  <a:pt x="8782" y="15837"/>
                  <a:pt x="8970" y="15724"/>
                  <a:pt x="9375" y="15393"/>
                </a:cubicBezTo>
                <a:lnTo>
                  <a:pt x="9375" y="15393"/>
                </a:lnTo>
                <a:cubicBezTo>
                  <a:pt x="9353" y="15411"/>
                  <a:pt x="9340" y="15420"/>
                  <a:pt x="9336" y="15420"/>
                </a:cubicBezTo>
                <a:cubicBezTo>
                  <a:pt x="9329" y="15420"/>
                  <a:pt x="9351" y="15392"/>
                  <a:pt x="9400" y="15343"/>
                </a:cubicBezTo>
                <a:cubicBezTo>
                  <a:pt x="9438" y="15305"/>
                  <a:pt x="9488" y="15255"/>
                  <a:pt x="9563" y="15192"/>
                </a:cubicBezTo>
                <a:cubicBezTo>
                  <a:pt x="9626" y="15117"/>
                  <a:pt x="9702" y="15042"/>
                  <a:pt x="9790" y="14941"/>
                </a:cubicBezTo>
                <a:cubicBezTo>
                  <a:pt x="9869" y="14869"/>
                  <a:pt x="9895" y="14850"/>
                  <a:pt x="9902" y="14850"/>
                </a:cubicBezTo>
                <a:cubicBezTo>
                  <a:pt x="9907" y="14850"/>
                  <a:pt x="9903" y="14860"/>
                  <a:pt x="9903" y="14866"/>
                </a:cubicBezTo>
                <a:cubicBezTo>
                  <a:pt x="9903" y="14866"/>
                  <a:pt x="9915" y="14853"/>
                  <a:pt x="9953" y="14815"/>
                </a:cubicBezTo>
                <a:cubicBezTo>
                  <a:pt x="9991" y="14765"/>
                  <a:pt x="10066" y="14677"/>
                  <a:pt x="10179" y="14526"/>
                </a:cubicBezTo>
                <a:lnTo>
                  <a:pt x="10179" y="14526"/>
                </a:lnTo>
                <a:cubicBezTo>
                  <a:pt x="10079" y="14677"/>
                  <a:pt x="9978" y="14840"/>
                  <a:pt x="9727" y="15067"/>
                </a:cubicBezTo>
                <a:cubicBezTo>
                  <a:pt x="9702" y="15092"/>
                  <a:pt x="9614" y="15192"/>
                  <a:pt x="9589" y="15230"/>
                </a:cubicBezTo>
                <a:cubicBezTo>
                  <a:pt x="9903" y="14966"/>
                  <a:pt x="10292" y="14501"/>
                  <a:pt x="10443" y="14250"/>
                </a:cubicBezTo>
                <a:lnTo>
                  <a:pt x="10443" y="14250"/>
                </a:lnTo>
                <a:cubicBezTo>
                  <a:pt x="10380" y="14338"/>
                  <a:pt x="10305" y="14451"/>
                  <a:pt x="10255" y="14489"/>
                </a:cubicBezTo>
                <a:cubicBezTo>
                  <a:pt x="10368" y="14338"/>
                  <a:pt x="10456" y="14174"/>
                  <a:pt x="10556" y="14024"/>
                </a:cubicBezTo>
                <a:cubicBezTo>
                  <a:pt x="10644" y="13860"/>
                  <a:pt x="10732" y="13697"/>
                  <a:pt x="10807" y="13521"/>
                </a:cubicBezTo>
                <a:cubicBezTo>
                  <a:pt x="10831" y="13474"/>
                  <a:pt x="10843" y="13455"/>
                  <a:pt x="10848" y="13455"/>
                </a:cubicBezTo>
                <a:lnTo>
                  <a:pt x="10848" y="13455"/>
                </a:lnTo>
                <a:cubicBezTo>
                  <a:pt x="10857" y="13455"/>
                  <a:pt x="10826" y="13548"/>
                  <a:pt x="10782" y="13634"/>
                </a:cubicBezTo>
                <a:cubicBezTo>
                  <a:pt x="10845" y="13534"/>
                  <a:pt x="10870" y="13433"/>
                  <a:pt x="10908" y="13333"/>
                </a:cubicBezTo>
                <a:cubicBezTo>
                  <a:pt x="10946" y="13232"/>
                  <a:pt x="11009" y="13131"/>
                  <a:pt x="11059" y="12968"/>
                </a:cubicBezTo>
                <a:lnTo>
                  <a:pt x="11059" y="12968"/>
                </a:lnTo>
                <a:cubicBezTo>
                  <a:pt x="11049" y="13034"/>
                  <a:pt x="11068" y="13043"/>
                  <a:pt x="10999" y="13228"/>
                </a:cubicBezTo>
                <a:lnTo>
                  <a:pt x="10999" y="13228"/>
                </a:lnTo>
                <a:cubicBezTo>
                  <a:pt x="11095" y="12981"/>
                  <a:pt x="11179" y="12730"/>
                  <a:pt x="11235" y="12478"/>
                </a:cubicBezTo>
                <a:cubicBezTo>
                  <a:pt x="11247" y="12440"/>
                  <a:pt x="11285" y="12315"/>
                  <a:pt x="11323" y="12214"/>
                </a:cubicBezTo>
                <a:cubicBezTo>
                  <a:pt x="11342" y="12129"/>
                  <a:pt x="11353" y="12066"/>
                  <a:pt x="11358" y="12066"/>
                </a:cubicBezTo>
                <a:cubicBezTo>
                  <a:pt x="11360" y="12066"/>
                  <a:pt x="11360" y="12073"/>
                  <a:pt x="11360" y="12089"/>
                </a:cubicBezTo>
                <a:cubicBezTo>
                  <a:pt x="11423" y="11799"/>
                  <a:pt x="11461" y="11448"/>
                  <a:pt x="11448" y="11071"/>
                </a:cubicBezTo>
                <a:cubicBezTo>
                  <a:pt x="11461" y="10882"/>
                  <a:pt x="11436" y="10681"/>
                  <a:pt x="11423" y="10480"/>
                </a:cubicBezTo>
                <a:cubicBezTo>
                  <a:pt x="11423" y="10380"/>
                  <a:pt x="11398" y="10292"/>
                  <a:pt x="11386" y="10191"/>
                </a:cubicBezTo>
                <a:lnTo>
                  <a:pt x="11373" y="10040"/>
                </a:lnTo>
                <a:cubicBezTo>
                  <a:pt x="11373" y="10015"/>
                  <a:pt x="11360" y="9990"/>
                  <a:pt x="11360" y="9952"/>
                </a:cubicBezTo>
                <a:lnTo>
                  <a:pt x="11335" y="9852"/>
                </a:lnTo>
                <a:cubicBezTo>
                  <a:pt x="11323" y="9789"/>
                  <a:pt x="11298" y="9688"/>
                  <a:pt x="11235" y="9450"/>
                </a:cubicBezTo>
                <a:cubicBezTo>
                  <a:pt x="10946" y="8470"/>
                  <a:pt x="10481" y="7602"/>
                  <a:pt x="9526" y="7087"/>
                </a:cubicBezTo>
                <a:cubicBezTo>
                  <a:pt x="9350" y="6974"/>
                  <a:pt x="9161" y="6899"/>
                  <a:pt x="8973" y="6823"/>
                </a:cubicBezTo>
                <a:cubicBezTo>
                  <a:pt x="8814" y="6791"/>
                  <a:pt x="8743" y="6779"/>
                  <a:pt x="8724" y="6779"/>
                </a:cubicBezTo>
                <a:cubicBezTo>
                  <a:pt x="8693" y="6779"/>
                  <a:pt x="8806" y="6812"/>
                  <a:pt x="8885" y="6836"/>
                </a:cubicBezTo>
                <a:cubicBezTo>
                  <a:pt x="8960" y="6861"/>
                  <a:pt x="8998" y="6874"/>
                  <a:pt x="8948" y="6874"/>
                </a:cubicBezTo>
                <a:cubicBezTo>
                  <a:pt x="8923" y="6861"/>
                  <a:pt x="8872" y="6861"/>
                  <a:pt x="8784" y="6836"/>
                </a:cubicBezTo>
                <a:cubicBezTo>
                  <a:pt x="8696" y="6823"/>
                  <a:pt x="8571" y="6811"/>
                  <a:pt x="8395" y="6798"/>
                </a:cubicBezTo>
                <a:cubicBezTo>
                  <a:pt x="7947" y="6809"/>
                  <a:pt x="7828" y="6851"/>
                  <a:pt x="7799" y="6851"/>
                </a:cubicBezTo>
                <a:cubicBezTo>
                  <a:pt x="7795" y="6851"/>
                  <a:pt x="7793" y="6850"/>
                  <a:pt x="7792" y="6849"/>
                </a:cubicBezTo>
                <a:cubicBezTo>
                  <a:pt x="7783" y="6840"/>
                  <a:pt x="7810" y="6825"/>
                  <a:pt x="7770" y="6825"/>
                </a:cubicBezTo>
                <a:cubicBezTo>
                  <a:pt x="7752" y="6825"/>
                  <a:pt x="7721" y="6828"/>
                  <a:pt x="7666" y="6836"/>
                </a:cubicBezTo>
                <a:cubicBezTo>
                  <a:pt x="7641" y="6849"/>
                  <a:pt x="7603" y="6849"/>
                  <a:pt x="7565" y="6861"/>
                </a:cubicBezTo>
                <a:cubicBezTo>
                  <a:pt x="7540" y="6874"/>
                  <a:pt x="7503" y="6886"/>
                  <a:pt x="7478" y="6899"/>
                </a:cubicBezTo>
                <a:cubicBezTo>
                  <a:pt x="7402" y="6936"/>
                  <a:pt x="7327" y="6962"/>
                  <a:pt x="7251" y="6999"/>
                </a:cubicBezTo>
                <a:cubicBezTo>
                  <a:pt x="7176" y="7024"/>
                  <a:pt x="7101" y="7075"/>
                  <a:pt x="7025" y="7112"/>
                </a:cubicBezTo>
                <a:cubicBezTo>
                  <a:pt x="6937" y="7163"/>
                  <a:pt x="6862" y="7213"/>
                  <a:pt x="6774" y="7263"/>
                </a:cubicBezTo>
                <a:cubicBezTo>
                  <a:pt x="6473" y="7483"/>
                  <a:pt x="6152" y="7756"/>
                  <a:pt x="5887" y="8111"/>
                </a:cubicBezTo>
                <a:lnTo>
                  <a:pt x="5887" y="8111"/>
                </a:lnTo>
                <a:cubicBezTo>
                  <a:pt x="5907" y="8080"/>
                  <a:pt x="5926" y="8048"/>
                  <a:pt x="5944" y="8017"/>
                </a:cubicBezTo>
                <a:cubicBezTo>
                  <a:pt x="5995" y="7954"/>
                  <a:pt x="6045" y="7904"/>
                  <a:pt x="6095" y="7854"/>
                </a:cubicBezTo>
                <a:cubicBezTo>
                  <a:pt x="6196" y="7753"/>
                  <a:pt x="6271" y="7640"/>
                  <a:pt x="6384" y="7552"/>
                </a:cubicBezTo>
                <a:lnTo>
                  <a:pt x="6384" y="7552"/>
                </a:lnTo>
                <a:cubicBezTo>
                  <a:pt x="6284" y="7615"/>
                  <a:pt x="6208" y="7716"/>
                  <a:pt x="6120" y="7804"/>
                </a:cubicBezTo>
                <a:cubicBezTo>
                  <a:pt x="6045" y="7891"/>
                  <a:pt x="5944" y="7967"/>
                  <a:pt x="5869" y="8080"/>
                </a:cubicBezTo>
                <a:cubicBezTo>
                  <a:pt x="5932" y="7979"/>
                  <a:pt x="6007" y="7904"/>
                  <a:pt x="6070" y="7829"/>
                </a:cubicBezTo>
                <a:cubicBezTo>
                  <a:pt x="6146" y="7753"/>
                  <a:pt x="6208" y="7678"/>
                  <a:pt x="6271" y="7615"/>
                </a:cubicBezTo>
                <a:cubicBezTo>
                  <a:pt x="6384" y="7477"/>
                  <a:pt x="6497" y="7401"/>
                  <a:pt x="6573" y="7339"/>
                </a:cubicBezTo>
                <a:cubicBezTo>
                  <a:pt x="6632" y="7290"/>
                  <a:pt x="6664" y="7262"/>
                  <a:pt x="6658" y="7262"/>
                </a:cubicBezTo>
                <a:lnTo>
                  <a:pt x="6658" y="7262"/>
                </a:lnTo>
                <a:cubicBezTo>
                  <a:pt x="6652" y="7262"/>
                  <a:pt x="6580" y="7312"/>
                  <a:pt x="6422" y="7427"/>
                </a:cubicBezTo>
                <a:cubicBezTo>
                  <a:pt x="6422" y="7439"/>
                  <a:pt x="6384" y="7477"/>
                  <a:pt x="6321" y="7540"/>
                </a:cubicBezTo>
                <a:cubicBezTo>
                  <a:pt x="6259" y="7602"/>
                  <a:pt x="6183" y="7690"/>
                  <a:pt x="6095" y="7791"/>
                </a:cubicBezTo>
                <a:cubicBezTo>
                  <a:pt x="6045" y="7841"/>
                  <a:pt x="5995" y="7904"/>
                  <a:pt x="5944" y="7954"/>
                </a:cubicBezTo>
                <a:cubicBezTo>
                  <a:pt x="5894" y="8017"/>
                  <a:pt x="5857" y="8093"/>
                  <a:pt x="5806" y="8168"/>
                </a:cubicBezTo>
                <a:cubicBezTo>
                  <a:pt x="5718" y="8319"/>
                  <a:pt x="5593" y="8457"/>
                  <a:pt x="5530" y="8645"/>
                </a:cubicBezTo>
                <a:cubicBezTo>
                  <a:pt x="5492" y="8733"/>
                  <a:pt x="5454" y="8821"/>
                  <a:pt x="5417" y="8909"/>
                </a:cubicBezTo>
                <a:cubicBezTo>
                  <a:pt x="5379" y="8985"/>
                  <a:pt x="5341" y="9073"/>
                  <a:pt x="5316" y="9161"/>
                </a:cubicBezTo>
                <a:cubicBezTo>
                  <a:pt x="5278" y="9337"/>
                  <a:pt x="5228" y="9512"/>
                  <a:pt x="5191" y="9651"/>
                </a:cubicBezTo>
                <a:cubicBezTo>
                  <a:pt x="5165" y="9726"/>
                  <a:pt x="5165" y="9789"/>
                  <a:pt x="5153" y="9839"/>
                </a:cubicBezTo>
                <a:cubicBezTo>
                  <a:pt x="5153" y="9889"/>
                  <a:pt x="5153" y="9940"/>
                  <a:pt x="5140" y="9977"/>
                </a:cubicBezTo>
                <a:cubicBezTo>
                  <a:pt x="5140" y="10065"/>
                  <a:pt x="5140" y="10116"/>
                  <a:pt x="5140" y="10128"/>
                </a:cubicBezTo>
                <a:lnTo>
                  <a:pt x="5115" y="10354"/>
                </a:lnTo>
                <a:lnTo>
                  <a:pt x="5090" y="10543"/>
                </a:lnTo>
                <a:cubicBezTo>
                  <a:pt x="5090" y="10480"/>
                  <a:pt x="5090" y="10455"/>
                  <a:pt x="5103" y="10430"/>
                </a:cubicBezTo>
                <a:cubicBezTo>
                  <a:pt x="5103" y="10392"/>
                  <a:pt x="5090" y="10367"/>
                  <a:pt x="5103" y="10304"/>
                </a:cubicBezTo>
                <a:lnTo>
                  <a:pt x="5103" y="10304"/>
                </a:lnTo>
                <a:cubicBezTo>
                  <a:pt x="5090" y="10367"/>
                  <a:pt x="5090" y="10405"/>
                  <a:pt x="5090" y="10442"/>
                </a:cubicBezTo>
                <a:cubicBezTo>
                  <a:pt x="5090" y="10467"/>
                  <a:pt x="5090" y="10505"/>
                  <a:pt x="5077" y="10543"/>
                </a:cubicBezTo>
                <a:cubicBezTo>
                  <a:pt x="5077" y="10606"/>
                  <a:pt x="5077" y="10656"/>
                  <a:pt x="5077" y="10706"/>
                </a:cubicBezTo>
                <a:cubicBezTo>
                  <a:pt x="5077" y="10794"/>
                  <a:pt x="5077" y="10870"/>
                  <a:pt x="5090" y="10945"/>
                </a:cubicBezTo>
                <a:cubicBezTo>
                  <a:pt x="5103" y="11020"/>
                  <a:pt x="5115" y="11096"/>
                  <a:pt x="5128" y="11209"/>
                </a:cubicBezTo>
                <a:cubicBezTo>
                  <a:pt x="5140" y="11335"/>
                  <a:pt x="5153" y="11473"/>
                  <a:pt x="5165" y="11686"/>
                </a:cubicBezTo>
                <a:cubicBezTo>
                  <a:pt x="5184" y="11895"/>
                  <a:pt x="5208" y="12051"/>
                  <a:pt x="5202" y="12051"/>
                </a:cubicBezTo>
                <a:cubicBezTo>
                  <a:pt x="5199" y="12051"/>
                  <a:pt x="5192" y="12028"/>
                  <a:pt x="5178" y="11975"/>
                </a:cubicBezTo>
                <a:lnTo>
                  <a:pt x="5178" y="11975"/>
                </a:lnTo>
                <a:cubicBezTo>
                  <a:pt x="5228" y="12189"/>
                  <a:pt x="5266" y="12403"/>
                  <a:pt x="5316" y="12604"/>
                </a:cubicBezTo>
                <a:cubicBezTo>
                  <a:pt x="5336" y="12685"/>
                  <a:pt x="5342" y="12722"/>
                  <a:pt x="5339" y="12722"/>
                </a:cubicBezTo>
                <a:cubicBezTo>
                  <a:pt x="5337" y="12722"/>
                  <a:pt x="5328" y="12694"/>
                  <a:pt x="5316" y="12641"/>
                </a:cubicBezTo>
                <a:lnTo>
                  <a:pt x="5316" y="12641"/>
                </a:lnTo>
                <a:cubicBezTo>
                  <a:pt x="5379" y="12930"/>
                  <a:pt x="5467" y="13207"/>
                  <a:pt x="5542" y="13483"/>
                </a:cubicBezTo>
                <a:cubicBezTo>
                  <a:pt x="5593" y="13609"/>
                  <a:pt x="5718" y="13885"/>
                  <a:pt x="5781" y="14024"/>
                </a:cubicBezTo>
                <a:cubicBezTo>
                  <a:pt x="5800" y="14082"/>
                  <a:pt x="5806" y="14102"/>
                  <a:pt x="5803" y="14102"/>
                </a:cubicBezTo>
                <a:cubicBezTo>
                  <a:pt x="5797" y="14102"/>
                  <a:pt x="5741" y="13965"/>
                  <a:pt x="5740" y="13965"/>
                </a:cubicBezTo>
                <a:lnTo>
                  <a:pt x="5740" y="13965"/>
                </a:lnTo>
                <a:cubicBezTo>
                  <a:pt x="5740" y="13965"/>
                  <a:pt x="5741" y="13968"/>
                  <a:pt x="5743" y="13973"/>
                </a:cubicBezTo>
                <a:cubicBezTo>
                  <a:pt x="5806" y="14137"/>
                  <a:pt x="5882" y="14288"/>
                  <a:pt x="5957" y="14451"/>
                </a:cubicBezTo>
                <a:cubicBezTo>
                  <a:pt x="5969" y="14489"/>
                  <a:pt x="5972" y="14506"/>
                  <a:pt x="5968" y="14506"/>
                </a:cubicBezTo>
                <a:cubicBezTo>
                  <a:pt x="5951" y="14506"/>
                  <a:pt x="5808" y="14198"/>
                  <a:pt x="5706" y="13923"/>
                </a:cubicBezTo>
                <a:lnTo>
                  <a:pt x="5706" y="13923"/>
                </a:lnTo>
                <a:cubicBezTo>
                  <a:pt x="5756" y="14174"/>
                  <a:pt x="5806" y="14262"/>
                  <a:pt x="5882" y="14426"/>
                </a:cubicBezTo>
                <a:cubicBezTo>
                  <a:pt x="5919" y="14514"/>
                  <a:pt x="5970" y="14602"/>
                  <a:pt x="6032" y="14740"/>
                </a:cubicBezTo>
                <a:cubicBezTo>
                  <a:pt x="6108" y="14878"/>
                  <a:pt x="6183" y="15054"/>
                  <a:pt x="6309" y="15293"/>
                </a:cubicBezTo>
                <a:cubicBezTo>
                  <a:pt x="6221" y="15142"/>
                  <a:pt x="6146" y="15004"/>
                  <a:pt x="6070" y="14853"/>
                </a:cubicBezTo>
                <a:lnTo>
                  <a:pt x="6070" y="14853"/>
                </a:lnTo>
                <a:cubicBezTo>
                  <a:pt x="6120" y="15004"/>
                  <a:pt x="6196" y="15167"/>
                  <a:pt x="6296" y="15356"/>
                </a:cubicBezTo>
                <a:cubicBezTo>
                  <a:pt x="6313" y="15389"/>
                  <a:pt x="6331" y="15423"/>
                  <a:pt x="6350" y="15459"/>
                </a:cubicBezTo>
                <a:lnTo>
                  <a:pt x="6350" y="15459"/>
                </a:lnTo>
                <a:cubicBezTo>
                  <a:pt x="6283" y="15475"/>
                  <a:pt x="6217" y="15491"/>
                  <a:pt x="6146" y="15506"/>
                </a:cubicBezTo>
                <a:cubicBezTo>
                  <a:pt x="6045" y="15519"/>
                  <a:pt x="5944" y="15532"/>
                  <a:pt x="5844" y="15532"/>
                </a:cubicBezTo>
                <a:cubicBezTo>
                  <a:pt x="5806" y="15544"/>
                  <a:pt x="5743" y="15557"/>
                  <a:pt x="5668" y="15557"/>
                </a:cubicBezTo>
                <a:lnTo>
                  <a:pt x="5618" y="15557"/>
                </a:lnTo>
                <a:cubicBezTo>
                  <a:pt x="5492" y="15544"/>
                  <a:pt x="5392" y="15544"/>
                  <a:pt x="5291" y="15544"/>
                </a:cubicBezTo>
                <a:cubicBezTo>
                  <a:pt x="5191" y="15532"/>
                  <a:pt x="5103" y="15519"/>
                  <a:pt x="5015" y="15506"/>
                </a:cubicBezTo>
                <a:cubicBezTo>
                  <a:pt x="4839" y="15494"/>
                  <a:pt x="4700" y="15444"/>
                  <a:pt x="4575" y="15406"/>
                </a:cubicBezTo>
                <a:cubicBezTo>
                  <a:pt x="4462" y="15381"/>
                  <a:pt x="4374" y="15343"/>
                  <a:pt x="4311" y="15305"/>
                </a:cubicBezTo>
                <a:cubicBezTo>
                  <a:pt x="4236" y="15280"/>
                  <a:pt x="4185" y="15255"/>
                  <a:pt x="4160" y="15243"/>
                </a:cubicBezTo>
                <a:cubicBezTo>
                  <a:pt x="4138" y="15234"/>
                  <a:pt x="4127" y="15229"/>
                  <a:pt x="4125" y="15229"/>
                </a:cubicBezTo>
                <a:lnTo>
                  <a:pt x="4125" y="15229"/>
                </a:lnTo>
                <a:cubicBezTo>
                  <a:pt x="4121" y="15229"/>
                  <a:pt x="4149" y="15243"/>
                  <a:pt x="4198" y="15268"/>
                </a:cubicBezTo>
                <a:cubicBezTo>
                  <a:pt x="4273" y="15305"/>
                  <a:pt x="4399" y="15393"/>
                  <a:pt x="4600" y="15444"/>
                </a:cubicBezTo>
                <a:cubicBezTo>
                  <a:pt x="4848" y="15538"/>
                  <a:pt x="5212" y="15608"/>
                  <a:pt x="5618" y="15608"/>
                </a:cubicBezTo>
                <a:cubicBezTo>
                  <a:pt x="5808" y="15608"/>
                  <a:pt x="6008" y="15593"/>
                  <a:pt x="6208" y="15557"/>
                </a:cubicBezTo>
                <a:cubicBezTo>
                  <a:pt x="6267" y="15546"/>
                  <a:pt x="6325" y="15535"/>
                  <a:pt x="6384" y="15522"/>
                </a:cubicBezTo>
                <a:lnTo>
                  <a:pt x="6384" y="15522"/>
                </a:lnTo>
                <a:cubicBezTo>
                  <a:pt x="6396" y="15544"/>
                  <a:pt x="6408" y="15566"/>
                  <a:pt x="6421" y="15588"/>
                </a:cubicBezTo>
                <a:lnTo>
                  <a:pt x="6421" y="15588"/>
                </a:lnTo>
                <a:cubicBezTo>
                  <a:pt x="6369" y="15601"/>
                  <a:pt x="6316" y="15612"/>
                  <a:pt x="6259" y="15620"/>
                </a:cubicBezTo>
                <a:cubicBezTo>
                  <a:pt x="6171" y="15645"/>
                  <a:pt x="6070" y="15645"/>
                  <a:pt x="5970" y="15657"/>
                </a:cubicBezTo>
                <a:cubicBezTo>
                  <a:pt x="5882" y="15670"/>
                  <a:pt x="5781" y="15695"/>
                  <a:pt x="5668" y="15695"/>
                </a:cubicBezTo>
                <a:cubicBezTo>
                  <a:pt x="5567" y="15682"/>
                  <a:pt x="5454" y="15682"/>
                  <a:pt x="5354" y="15682"/>
                </a:cubicBezTo>
                <a:cubicBezTo>
                  <a:pt x="4914" y="15657"/>
                  <a:pt x="4424" y="15544"/>
                  <a:pt x="3972" y="15293"/>
                </a:cubicBezTo>
                <a:cubicBezTo>
                  <a:pt x="3519" y="15042"/>
                  <a:pt x="3105" y="14665"/>
                  <a:pt x="2753" y="14212"/>
                </a:cubicBezTo>
                <a:lnTo>
                  <a:pt x="2753" y="14212"/>
                </a:lnTo>
                <a:cubicBezTo>
                  <a:pt x="2979" y="14526"/>
                  <a:pt x="3230" y="14828"/>
                  <a:pt x="3532" y="15092"/>
                </a:cubicBezTo>
                <a:cubicBezTo>
                  <a:pt x="2916" y="14627"/>
                  <a:pt x="2464" y="14024"/>
                  <a:pt x="2124" y="13395"/>
                </a:cubicBezTo>
                <a:cubicBezTo>
                  <a:pt x="2044" y="13258"/>
                  <a:pt x="2003" y="13194"/>
                  <a:pt x="1998" y="13194"/>
                </a:cubicBezTo>
                <a:lnTo>
                  <a:pt x="1998" y="13194"/>
                </a:lnTo>
                <a:cubicBezTo>
                  <a:pt x="1991" y="13194"/>
                  <a:pt x="2035" y="13287"/>
                  <a:pt x="2124" y="13458"/>
                </a:cubicBezTo>
                <a:cubicBezTo>
                  <a:pt x="2212" y="13622"/>
                  <a:pt x="2338" y="13848"/>
                  <a:pt x="2527" y="14112"/>
                </a:cubicBezTo>
                <a:cubicBezTo>
                  <a:pt x="2715" y="14388"/>
                  <a:pt x="2979" y="14690"/>
                  <a:pt x="3331" y="14991"/>
                </a:cubicBezTo>
                <a:cubicBezTo>
                  <a:pt x="3670" y="15293"/>
                  <a:pt x="4148" y="15582"/>
                  <a:pt x="4713" y="15733"/>
                </a:cubicBezTo>
                <a:cubicBezTo>
                  <a:pt x="4983" y="15799"/>
                  <a:pt x="5270" y="15830"/>
                  <a:pt x="5561" y="15830"/>
                </a:cubicBezTo>
                <a:cubicBezTo>
                  <a:pt x="5874" y="15830"/>
                  <a:pt x="6192" y="15793"/>
                  <a:pt x="6497" y="15723"/>
                </a:cubicBezTo>
                <a:lnTo>
                  <a:pt x="6497" y="15723"/>
                </a:lnTo>
                <a:cubicBezTo>
                  <a:pt x="6500" y="15728"/>
                  <a:pt x="6503" y="15733"/>
                  <a:pt x="6506" y="15738"/>
                </a:cubicBezTo>
                <a:lnTo>
                  <a:pt x="6506" y="15738"/>
                </a:lnTo>
                <a:cubicBezTo>
                  <a:pt x="6198" y="15810"/>
                  <a:pt x="5898" y="15846"/>
                  <a:pt x="5643" y="15846"/>
                </a:cubicBezTo>
                <a:lnTo>
                  <a:pt x="5316" y="15846"/>
                </a:lnTo>
                <a:cubicBezTo>
                  <a:pt x="5297" y="15848"/>
                  <a:pt x="5277" y="15849"/>
                  <a:pt x="5257" y="15849"/>
                </a:cubicBezTo>
                <a:cubicBezTo>
                  <a:pt x="5173" y="15849"/>
                  <a:pt x="5083" y="15831"/>
                  <a:pt x="5002" y="15821"/>
                </a:cubicBezTo>
                <a:cubicBezTo>
                  <a:pt x="4801" y="15795"/>
                  <a:pt x="4625" y="15745"/>
                  <a:pt x="4462" y="15695"/>
                </a:cubicBezTo>
                <a:cubicBezTo>
                  <a:pt x="4122" y="15582"/>
                  <a:pt x="3859" y="15456"/>
                  <a:pt x="3670" y="15331"/>
                </a:cubicBezTo>
                <a:cubicBezTo>
                  <a:pt x="3570" y="15280"/>
                  <a:pt x="3494" y="15217"/>
                  <a:pt x="3431" y="15167"/>
                </a:cubicBezTo>
                <a:cubicBezTo>
                  <a:pt x="3368" y="15117"/>
                  <a:pt x="3306" y="15079"/>
                  <a:pt x="3268" y="15054"/>
                </a:cubicBezTo>
                <a:cubicBezTo>
                  <a:pt x="3212" y="15007"/>
                  <a:pt x="3177" y="14982"/>
                  <a:pt x="3173" y="14982"/>
                </a:cubicBezTo>
                <a:lnTo>
                  <a:pt x="3173" y="14982"/>
                </a:lnTo>
                <a:cubicBezTo>
                  <a:pt x="3171" y="14982"/>
                  <a:pt x="3173" y="14985"/>
                  <a:pt x="3180" y="14991"/>
                </a:cubicBezTo>
                <a:cubicBezTo>
                  <a:pt x="3230" y="15029"/>
                  <a:pt x="3456" y="15293"/>
                  <a:pt x="4060" y="15607"/>
                </a:cubicBezTo>
                <a:cubicBezTo>
                  <a:pt x="4148" y="15632"/>
                  <a:pt x="4223" y="15670"/>
                  <a:pt x="4311" y="15720"/>
                </a:cubicBezTo>
                <a:cubicBezTo>
                  <a:pt x="4399" y="15745"/>
                  <a:pt x="4499" y="15770"/>
                  <a:pt x="4600" y="15808"/>
                </a:cubicBezTo>
                <a:cubicBezTo>
                  <a:pt x="4650" y="15821"/>
                  <a:pt x="4700" y="15833"/>
                  <a:pt x="4751" y="15858"/>
                </a:cubicBezTo>
                <a:cubicBezTo>
                  <a:pt x="4801" y="15871"/>
                  <a:pt x="4864" y="15871"/>
                  <a:pt x="4914" y="15883"/>
                </a:cubicBezTo>
                <a:cubicBezTo>
                  <a:pt x="5027" y="15896"/>
                  <a:pt x="5153" y="15921"/>
                  <a:pt x="5278" y="15934"/>
                </a:cubicBezTo>
                <a:cubicBezTo>
                  <a:pt x="5377" y="15944"/>
                  <a:pt x="5480" y="15949"/>
                  <a:pt x="5586" y="15949"/>
                </a:cubicBezTo>
                <a:cubicBezTo>
                  <a:pt x="5712" y="15949"/>
                  <a:pt x="5843" y="15942"/>
                  <a:pt x="5977" y="15928"/>
                </a:cubicBezTo>
                <a:lnTo>
                  <a:pt x="5977" y="15928"/>
                </a:lnTo>
                <a:cubicBezTo>
                  <a:pt x="5839" y="15955"/>
                  <a:pt x="5690" y="15968"/>
                  <a:pt x="5535" y="15968"/>
                </a:cubicBezTo>
                <a:cubicBezTo>
                  <a:pt x="5243" y="15968"/>
                  <a:pt x="4929" y="15921"/>
                  <a:pt x="4625" y="15833"/>
                </a:cubicBezTo>
                <a:cubicBezTo>
                  <a:pt x="4135" y="15695"/>
                  <a:pt x="3670" y="15418"/>
                  <a:pt x="3280" y="15092"/>
                </a:cubicBezTo>
                <a:lnTo>
                  <a:pt x="3280" y="15092"/>
                </a:lnTo>
                <a:cubicBezTo>
                  <a:pt x="3263" y="15100"/>
                  <a:pt x="3312" y="15169"/>
                  <a:pt x="3277" y="15169"/>
                </a:cubicBezTo>
                <a:cubicBezTo>
                  <a:pt x="3261" y="15169"/>
                  <a:pt x="3229" y="15156"/>
                  <a:pt x="3167" y="15117"/>
                </a:cubicBezTo>
                <a:cubicBezTo>
                  <a:pt x="3054" y="14979"/>
                  <a:pt x="2954" y="14815"/>
                  <a:pt x="2853" y="14677"/>
                </a:cubicBezTo>
                <a:cubicBezTo>
                  <a:pt x="2728" y="14539"/>
                  <a:pt x="2640" y="14614"/>
                  <a:pt x="2476" y="14288"/>
                </a:cubicBezTo>
                <a:lnTo>
                  <a:pt x="2476" y="14288"/>
                </a:lnTo>
                <a:cubicBezTo>
                  <a:pt x="2485" y="14321"/>
                  <a:pt x="2499" y="14371"/>
                  <a:pt x="2481" y="14371"/>
                </a:cubicBezTo>
                <a:cubicBezTo>
                  <a:pt x="2472" y="14371"/>
                  <a:pt x="2455" y="14359"/>
                  <a:pt x="2426" y="14325"/>
                </a:cubicBezTo>
                <a:cubicBezTo>
                  <a:pt x="1886" y="13508"/>
                  <a:pt x="1484" y="12654"/>
                  <a:pt x="1182" y="11787"/>
                </a:cubicBezTo>
                <a:cubicBezTo>
                  <a:pt x="868" y="10907"/>
                  <a:pt x="667" y="10003"/>
                  <a:pt x="604" y="9110"/>
                </a:cubicBezTo>
                <a:cubicBezTo>
                  <a:pt x="604" y="9198"/>
                  <a:pt x="601" y="9233"/>
                  <a:pt x="594" y="9233"/>
                </a:cubicBezTo>
                <a:cubicBezTo>
                  <a:pt x="584" y="9233"/>
                  <a:pt x="565" y="9129"/>
                  <a:pt x="541" y="9010"/>
                </a:cubicBezTo>
                <a:lnTo>
                  <a:pt x="541" y="9010"/>
                </a:lnTo>
                <a:cubicBezTo>
                  <a:pt x="546" y="9057"/>
                  <a:pt x="540" y="9070"/>
                  <a:pt x="530" y="9070"/>
                </a:cubicBezTo>
                <a:cubicBezTo>
                  <a:pt x="515" y="9070"/>
                  <a:pt x="491" y="9044"/>
                  <a:pt x="475" y="9044"/>
                </a:cubicBezTo>
                <a:cubicBezTo>
                  <a:pt x="471" y="9044"/>
                  <a:pt x="468" y="9045"/>
                  <a:pt x="466" y="9048"/>
                </a:cubicBezTo>
                <a:cubicBezTo>
                  <a:pt x="453" y="8796"/>
                  <a:pt x="441" y="8545"/>
                  <a:pt x="428" y="8294"/>
                </a:cubicBezTo>
                <a:cubicBezTo>
                  <a:pt x="340" y="8168"/>
                  <a:pt x="340" y="7489"/>
                  <a:pt x="252" y="7414"/>
                </a:cubicBezTo>
                <a:lnTo>
                  <a:pt x="252" y="7414"/>
                </a:lnTo>
                <a:lnTo>
                  <a:pt x="290" y="7653"/>
                </a:lnTo>
                <a:cubicBezTo>
                  <a:pt x="271" y="7603"/>
                  <a:pt x="255" y="7582"/>
                  <a:pt x="239" y="7582"/>
                </a:cubicBezTo>
                <a:cubicBezTo>
                  <a:pt x="164" y="7582"/>
                  <a:pt x="122" y="8093"/>
                  <a:pt x="31" y="8093"/>
                </a:cubicBezTo>
                <a:cubicBezTo>
                  <a:pt x="30" y="8093"/>
                  <a:pt x="28" y="8093"/>
                  <a:pt x="26" y="8093"/>
                </a:cubicBezTo>
                <a:lnTo>
                  <a:pt x="26" y="8093"/>
                </a:lnTo>
                <a:cubicBezTo>
                  <a:pt x="177" y="8432"/>
                  <a:pt x="1" y="9060"/>
                  <a:pt x="265" y="9613"/>
                </a:cubicBezTo>
                <a:cubicBezTo>
                  <a:pt x="265" y="9645"/>
                  <a:pt x="261" y="9657"/>
                  <a:pt x="256" y="9657"/>
                </a:cubicBezTo>
                <a:cubicBezTo>
                  <a:pt x="241" y="9657"/>
                  <a:pt x="213" y="9573"/>
                  <a:pt x="197" y="9573"/>
                </a:cubicBezTo>
                <a:cubicBezTo>
                  <a:pt x="194" y="9573"/>
                  <a:pt x="191" y="9577"/>
                  <a:pt x="189" y="9588"/>
                </a:cubicBezTo>
                <a:cubicBezTo>
                  <a:pt x="265" y="9726"/>
                  <a:pt x="315" y="9902"/>
                  <a:pt x="365" y="10241"/>
                </a:cubicBezTo>
                <a:lnTo>
                  <a:pt x="340" y="10204"/>
                </a:lnTo>
                <a:lnTo>
                  <a:pt x="340" y="10204"/>
                </a:lnTo>
                <a:cubicBezTo>
                  <a:pt x="453" y="10669"/>
                  <a:pt x="529" y="10995"/>
                  <a:pt x="617" y="11347"/>
                </a:cubicBezTo>
                <a:cubicBezTo>
                  <a:pt x="704" y="11699"/>
                  <a:pt x="805" y="12063"/>
                  <a:pt x="993" y="12591"/>
                </a:cubicBezTo>
                <a:lnTo>
                  <a:pt x="1019" y="12491"/>
                </a:lnTo>
                <a:cubicBezTo>
                  <a:pt x="1107" y="12717"/>
                  <a:pt x="1107" y="12767"/>
                  <a:pt x="1132" y="12880"/>
                </a:cubicBezTo>
                <a:cubicBezTo>
                  <a:pt x="1154" y="12907"/>
                  <a:pt x="1168" y="12919"/>
                  <a:pt x="1174" y="12919"/>
                </a:cubicBezTo>
                <a:cubicBezTo>
                  <a:pt x="1219" y="12919"/>
                  <a:pt x="975" y="12422"/>
                  <a:pt x="1028" y="12422"/>
                </a:cubicBezTo>
                <a:cubicBezTo>
                  <a:pt x="1036" y="12422"/>
                  <a:pt x="1049" y="12431"/>
                  <a:pt x="1069" y="12453"/>
                </a:cubicBezTo>
                <a:cubicBezTo>
                  <a:pt x="1069" y="12616"/>
                  <a:pt x="1232" y="13006"/>
                  <a:pt x="1421" y="13383"/>
                </a:cubicBezTo>
                <a:cubicBezTo>
                  <a:pt x="1609" y="13760"/>
                  <a:pt x="1823" y="14124"/>
                  <a:pt x="1835" y="14250"/>
                </a:cubicBezTo>
                <a:cubicBezTo>
                  <a:pt x="1903" y="14348"/>
                  <a:pt x="1929" y="14376"/>
                  <a:pt x="1938" y="14376"/>
                </a:cubicBezTo>
                <a:cubicBezTo>
                  <a:pt x="1951" y="14376"/>
                  <a:pt x="1933" y="14325"/>
                  <a:pt x="1946" y="14325"/>
                </a:cubicBezTo>
                <a:cubicBezTo>
                  <a:pt x="1955" y="14325"/>
                  <a:pt x="1981" y="14353"/>
                  <a:pt x="2049" y="14451"/>
                </a:cubicBezTo>
                <a:lnTo>
                  <a:pt x="2087" y="14551"/>
                </a:lnTo>
                <a:lnTo>
                  <a:pt x="2175" y="14614"/>
                </a:lnTo>
                <a:cubicBezTo>
                  <a:pt x="2351" y="14815"/>
                  <a:pt x="2401" y="14954"/>
                  <a:pt x="2388" y="14979"/>
                </a:cubicBezTo>
                <a:cubicBezTo>
                  <a:pt x="2351" y="14928"/>
                  <a:pt x="2263" y="14840"/>
                  <a:pt x="2212" y="14790"/>
                </a:cubicBezTo>
                <a:lnTo>
                  <a:pt x="2212" y="14790"/>
                </a:lnTo>
                <a:cubicBezTo>
                  <a:pt x="2300" y="14928"/>
                  <a:pt x="2439" y="15092"/>
                  <a:pt x="2602" y="15230"/>
                </a:cubicBezTo>
                <a:cubicBezTo>
                  <a:pt x="2677" y="15305"/>
                  <a:pt x="2740" y="15368"/>
                  <a:pt x="2816" y="15431"/>
                </a:cubicBezTo>
                <a:cubicBezTo>
                  <a:pt x="2891" y="15481"/>
                  <a:pt x="2954" y="15532"/>
                  <a:pt x="2991" y="15557"/>
                </a:cubicBezTo>
                <a:cubicBezTo>
                  <a:pt x="2904" y="15481"/>
                  <a:pt x="2803" y="15393"/>
                  <a:pt x="2728" y="15305"/>
                </a:cubicBezTo>
                <a:lnTo>
                  <a:pt x="2728" y="15305"/>
                </a:lnTo>
                <a:cubicBezTo>
                  <a:pt x="3167" y="15695"/>
                  <a:pt x="3758" y="16097"/>
                  <a:pt x="4449" y="16286"/>
                </a:cubicBezTo>
                <a:cubicBezTo>
                  <a:pt x="4795" y="16382"/>
                  <a:pt x="5148" y="16422"/>
                  <a:pt x="5482" y="16422"/>
                </a:cubicBezTo>
                <a:cubicBezTo>
                  <a:pt x="5803" y="16422"/>
                  <a:pt x="6107" y="16385"/>
                  <a:pt x="6372" y="16323"/>
                </a:cubicBezTo>
                <a:cubicBezTo>
                  <a:pt x="6347" y="16323"/>
                  <a:pt x="6321" y="16311"/>
                  <a:pt x="6284" y="16311"/>
                </a:cubicBezTo>
                <a:cubicBezTo>
                  <a:pt x="6497" y="16260"/>
                  <a:pt x="6636" y="16210"/>
                  <a:pt x="6749" y="16185"/>
                </a:cubicBezTo>
                <a:cubicBezTo>
                  <a:pt x="6786" y="16177"/>
                  <a:pt x="6821" y="16170"/>
                  <a:pt x="6853" y="16163"/>
                </a:cubicBezTo>
                <a:lnTo>
                  <a:pt x="6853" y="16163"/>
                </a:lnTo>
                <a:cubicBezTo>
                  <a:pt x="6882" y="16207"/>
                  <a:pt x="6921" y="16261"/>
                  <a:pt x="6966" y="16322"/>
                </a:cubicBezTo>
                <a:lnTo>
                  <a:pt x="6966" y="16322"/>
                </a:lnTo>
                <a:cubicBezTo>
                  <a:pt x="6965" y="16322"/>
                  <a:pt x="6964" y="16323"/>
                  <a:pt x="6962" y="16323"/>
                </a:cubicBezTo>
                <a:cubicBezTo>
                  <a:pt x="6761" y="16374"/>
                  <a:pt x="6548" y="16424"/>
                  <a:pt x="6321" y="16474"/>
                </a:cubicBezTo>
                <a:cubicBezTo>
                  <a:pt x="6435" y="16474"/>
                  <a:pt x="6372" y="16499"/>
                  <a:pt x="6183" y="16537"/>
                </a:cubicBezTo>
                <a:cubicBezTo>
                  <a:pt x="6083" y="16562"/>
                  <a:pt x="5957" y="16587"/>
                  <a:pt x="5794" y="16612"/>
                </a:cubicBezTo>
                <a:cubicBezTo>
                  <a:pt x="5630" y="16625"/>
                  <a:pt x="5429" y="16625"/>
                  <a:pt x="5216" y="16625"/>
                </a:cubicBezTo>
                <a:cubicBezTo>
                  <a:pt x="5052" y="16612"/>
                  <a:pt x="4876" y="16587"/>
                  <a:pt x="4688" y="16562"/>
                </a:cubicBezTo>
                <a:cubicBezTo>
                  <a:pt x="4499" y="16537"/>
                  <a:pt x="4311" y="16474"/>
                  <a:pt x="4110" y="16424"/>
                </a:cubicBezTo>
                <a:cubicBezTo>
                  <a:pt x="3909" y="16361"/>
                  <a:pt x="3720" y="16273"/>
                  <a:pt x="3507" y="16172"/>
                </a:cubicBezTo>
                <a:cubicBezTo>
                  <a:pt x="3331" y="16072"/>
                  <a:pt x="3117" y="15959"/>
                  <a:pt x="2941" y="15833"/>
                </a:cubicBezTo>
                <a:cubicBezTo>
                  <a:pt x="2212" y="15305"/>
                  <a:pt x="1672" y="14614"/>
                  <a:pt x="1270" y="13973"/>
                </a:cubicBezTo>
                <a:cubicBezTo>
                  <a:pt x="1270" y="13961"/>
                  <a:pt x="1270" y="13961"/>
                  <a:pt x="1270" y="13961"/>
                </a:cubicBezTo>
                <a:lnTo>
                  <a:pt x="1157" y="13772"/>
                </a:lnTo>
                <a:lnTo>
                  <a:pt x="1154" y="13768"/>
                </a:lnTo>
                <a:lnTo>
                  <a:pt x="1154" y="13768"/>
                </a:lnTo>
                <a:cubicBezTo>
                  <a:pt x="1159" y="13778"/>
                  <a:pt x="1164" y="13787"/>
                  <a:pt x="1169" y="13797"/>
                </a:cubicBezTo>
                <a:cubicBezTo>
                  <a:pt x="1257" y="14011"/>
                  <a:pt x="1408" y="14187"/>
                  <a:pt x="1521" y="14401"/>
                </a:cubicBezTo>
                <a:cubicBezTo>
                  <a:pt x="1496" y="14388"/>
                  <a:pt x="1333" y="14162"/>
                  <a:pt x="1182" y="13885"/>
                </a:cubicBezTo>
                <a:cubicBezTo>
                  <a:pt x="1019" y="13596"/>
                  <a:pt x="868" y="13270"/>
                  <a:pt x="755" y="13044"/>
                </a:cubicBezTo>
                <a:lnTo>
                  <a:pt x="755" y="13044"/>
                </a:lnTo>
                <a:cubicBezTo>
                  <a:pt x="792" y="13157"/>
                  <a:pt x="906" y="13383"/>
                  <a:pt x="981" y="13534"/>
                </a:cubicBezTo>
                <a:cubicBezTo>
                  <a:pt x="1045" y="13652"/>
                  <a:pt x="1095" y="13737"/>
                  <a:pt x="1085" y="13737"/>
                </a:cubicBezTo>
                <a:cubicBezTo>
                  <a:pt x="1081" y="13737"/>
                  <a:pt x="1068" y="13725"/>
                  <a:pt x="1044" y="13697"/>
                </a:cubicBezTo>
                <a:lnTo>
                  <a:pt x="1044" y="13697"/>
                </a:lnTo>
                <a:cubicBezTo>
                  <a:pt x="1270" y="13999"/>
                  <a:pt x="1484" y="14514"/>
                  <a:pt x="1961" y="15029"/>
                </a:cubicBezTo>
                <a:lnTo>
                  <a:pt x="1911" y="15004"/>
                </a:lnTo>
                <a:lnTo>
                  <a:pt x="1911" y="15004"/>
                </a:lnTo>
                <a:cubicBezTo>
                  <a:pt x="1999" y="15092"/>
                  <a:pt x="2137" y="15268"/>
                  <a:pt x="2300" y="15418"/>
                </a:cubicBezTo>
                <a:lnTo>
                  <a:pt x="2150" y="15293"/>
                </a:lnTo>
                <a:lnTo>
                  <a:pt x="2024" y="15155"/>
                </a:lnTo>
                <a:lnTo>
                  <a:pt x="2024" y="15155"/>
                </a:lnTo>
                <a:cubicBezTo>
                  <a:pt x="2112" y="15268"/>
                  <a:pt x="2212" y="15368"/>
                  <a:pt x="2313" y="15469"/>
                </a:cubicBezTo>
                <a:cubicBezTo>
                  <a:pt x="2426" y="15569"/>
                  <a:pt x="2514" y="15670"/>
                  <a:pt x="2627" y="15758"/>
                </a:cubicBezTo>
                <a:cubicBezTo>
                  <a:pt x="2740" y="15858"/>
                  <a:pt x="2853" y="15959"/>
                  <a:pt x="2966" y="16047"/>
                </a:cubicBezTo>
                <a:cubicBezTo>
                  <a:pt x="3076" y="16123"/>
                  <a:pt x="3195" y="16190"/>
                  <a:pt x="3306" y="16256"/>
                </a:cubicBezTo>
                <a:lnTo>
                  <a:pt x="3306" y="16256"/>
                </a:lnTo>
                <a:cubicBezTo>
                  <a:pt x="3061" y="16110"/>
                  <a:pt x="2925" y="16018"/>
                  <a:pt x="2866" y="15959"/>
                </a:cubicBezTo>
                <a:cubicBezTo>
                  <a:pt x="2807" y="15910"/>
                  <a:pt x="2794" y="15892"/>
                  <a:pt x="2797" y="15892"/>
                </a:cubicBezTo>
                <a:lnTo>
                  <a:pt x="2797" y="15892"/>
                </a:lnTo>
                <a:cubicBezTo>
                  <a:pt x="2798" y="15892"/>
                  <a:pt x="2800" y="15893"/>
                  <a:pt x="2803" y="15896"/>
                </a:cubicBezTo>
                <a:cubicBezTo>
                  <a:pt x="2808" y="15896"/>
                  <a:pt x="2829" y="15907"/>
                  <a:pt x="2836" y="15907"/>
                </a:cubicBezTo>
                <a:cubicBezTo>
                  <a:pt x="2847" y="15907"/>
                  <a:pt x="2832" y="15886"/>
                  <a:pt x="2715" y="15783"/>
                </a:cubicBezTo>
                <a:lnTo>
                  <a:pt x="2715" y="15783"/>
                </a:lnTo>
                <a:cubicBezTo>
                  <a:pt x="3004" y="16022"/>
                  <a:pt x="3230" y="16147"/>
                  <a:pt x="3381" y="16248"/>
                </a:cubicBezTo>
                <a:cubicBezTo>
                  <a:pt x="3532" y="16348"/>
                  <a:pt x="3657" y="16399"/>
                  <a:pt x="3758" y="16461"/>
                </a:cubicBezTo>
                <a:cubicBezTo>
                  <a:pt x="3871" y="16524"/>
                  <a:pt x="3984" y="16587"/>
                  <a:pt x="4185" y="16650"/>
                </a:cubicBezTo>
                <a:cubicBezTo>
                  <a:pt x="4286" y="16688"/>
                  <a:pt x="4411" y="16725"/>
                  <a:pt x="4562" y="16763"/>
                </a:cubicBezTo>
                <a:cubicBezTo>
                  <a:pt x="4668" y="16792"/>
                  <a:pt x="4804" y="16814"/>
                  <a:pt x="4958" y="16833"/>
                </a:cubicBezTo>
                <a:lnTo>
                  <a:pt x="4958" y="16833"/>
                </a:lnTo>
                <a:cubicBezTo>
                  <a:pt x="4841" y="16816"/>
                  <a:pt x="4712" y="16793"/>
                  <a:pt x="4625" y="16776"/>
                </a:cubicBezTo>
                <a:cubicBezTo>
                  <a:pt x="4566" y="16764"/>
                  <a:pt x="4529" y="16741"/>
                  <a:pt x="4525" y="16738"/>
                </a:cubicBezTo>
                <a:lnTo>
                  <a:pt x="4525" y="16738"/>
                </a:lnTo>
                <a:cubicBezTo>
                  <a:pt x="4535" y="16739"/>
                  <a:pt x="4572" y="16741"/>
                  <a:pt x="4638" y="16750"/>
                </a:cubicBezTo>
                <a:cubicBezTo>
                  <a:pt x="4801" y="16788"/>
                  <a:pt x="5002" y="16826"/>
                  <a:pt x="5191" y="16851"/>
                </a:cubicBezTo>
                <a:cubicBezTo>
                  <a:pt x="5366" y="16851"/>
                  <a:pt x="5530" y="16864"/>
                  <a:pt x="5643" y="16876"/>
                </a:cubicBezTo>
                <a:cubicBezTo>
                  <a:pt x="5794" y="16876"/>
                  <a:pt x="5894" y="16864"/>
                  <a:pt x="5970" y="16851"/>
                </a:cubicBezTo>
                <a:cubicBezTo>
                  <a:pt x="6032" y="16838"/>
                  <a:pt x="6083" y="16838"/>
                  <a:pt x="6108" y="16838"/>
                </a:cubicBezTo>
                <a:cubicBezTo>
                  <a:pt x="6146" y="16826"/>
                  <a:pt x="6108" y="16826"/>
                  <a:pt x="6045" y="16826"/>
                </a:cubicBezTo>
                <a:cubicBezTo>
                  <a:pt x="5982" y="16832"/>
                  <a:pt x="5897" y="16838"/>
                  <a:pt x="5860" y="16838"/>
                </a:cubicBezTo>
                <a:cubicBezTo>
                  <a:pt x="5822" y="16838"/>
                  <a:pt x="5831" y="16832"/>
                  <a:pt x="5957" y="16813"/>
                </a:cubicBezTo>
                <a:cubicBezTo>
                  <a:pt x="6146" y="16813"/>
                  <a:pt x="6284" y="16788"/>
                  <a:pt x="6422" y="16763"/>
                </a:cubicBezTo>
                <a:cubicBezTo>
                  <a:pt x="6560" y="16725"/>
                  <a:pt x="6711" y="16675"/>
                  <a:pt x="6937" y="16612"/>
                </a:cubicBezTo>
                <a:lnTo>
                  <a:pt x="6950" y="16637"/>
                </a:lnTo>
                <a:cubicBezTo>
                  <a:pt x="7029" y="16614"/>
                  <a:pt x="7099" y="16594"/>
                  <a:pt x="7159" y="16575"/>
                </a:cubicBezTo>
                <a:lnTo>
                  <a:pt x="7159" y="16575"/>
                </a:lnTo>
                <a:cubicBezTo>
                  <a:pt x="7169" y="16587"/>
                  <a:pt x="7179" y="16600"/>
                  <a:pt x="7188" y="16612"/>
                </a:cubicBezTo>
                <a:lnTo>
                  <a:pt x="7151" y="16612"/>
                </a:lnTo>
                <a:cubicBezTo>
                  <a:pt x="7427" y="16939"/>
                  <a:pt x="7415" y="16901"/>
                  <a:pt x="7591" y="17077"/>
                </a:cubicBezTo>
                <a:cubicBezTo>
                  <a:pt x="7754" y="17253"/>
                  <a:pt x="7842" y="17354"/>
                  <a:pt x="7905" y="17429"/>
                </a:cubicBezTo>
                <a:cubicBezTo>
                  <a:pt x="7980" y="17504"/>
                  <a:pt x="8005" y="17555"/>
                  <a:pt x="8043" y="17592"/>
                </a:cubicBezTo>
                <a:cubicBezTo>
                  <a:pt x="8186" y="17723"/>
                  <a:pt x="8236" y="17766"/>
                  <a:pt x="8240" y="17766"/>
                </a:cubicBezTo>
                <a:cubicBezTo>
                  <a:pt x="8250" y="17766"/>
                  <a:pt x="8086" y="17602"/>
                  <a:pt x="8100" y="17602"/>
                </a:cubicBezTo>
                <a:lnTo>
                  <a:pt x="8100" y="17602"/>
                </a:lnTo>
                <a:cubicBezTo>
                  <a:pt x="8108" y="17602"/>
                  <a:pt x="8172" y="17654"/>
                  <a:pt x="8357" y="17819"/>
                </a:cubicBezTo>
                <a:cubicBezTo>
                  <a:pt x="8608" y="18020"/>
                  <a:pt x="8822" y="18196"/>
                  <a:pt x="9086" y="18346"/>
                </a:cubicBezTo>
                <a:cubicBezTo>
                  <a:pt x="9212" y="18422"/>
                  <a:pt x="9350" y="18510"/>
                  <a:pt x="9501" y="18585"/>
                </a:cubicBezTo>
                <a:cubicBezTo>
                  <a:pt x="9664" y="18648"/>
                  <a:pt x="9815" y="18736"/>
                  <a:pt x="10016" y="18811"/>
                </a:cubicBezTo>
                <a:cubicBezTo>
                  <a:pt x="10166" y="18876"/>
                  <a:pt x="10202" y="18895"/>
                  <a:pt x="10191" y="18895"/>
                </a:cubicBezTo>
                <a:cubicBezTo>
                  <a:pt x="10174" y="18895"/>
                  <a:pt x="10062" y="18856"/>
                  <a:pt x="10048" y="18856"/>
                </a:cubicBezTo>
                <a:cubicBezTo>
                  <a:pt x="10043" y="18856"/>
                  <a:pt x="10051" y="18861"/>
                  <a:pt x="10079" y="18874"/>
                </a:cubicBezTo>
                <a:cubicBezTo>
                  <a:pt x="10217" y="18912"/>
                  <a:pt x="10355" y="18962"/>
                  <a:pt x="10493" y="18987"/>
                </a:cubicBezTo>
                <a:cubicBezTo>
                  <a:pt x="10594" y="19025"/>
                  <a:pt x="10556" y="19025"/>
                  <a:pt x="10544" y="19025"/>
                </a:cubicBezTo>
                <a:cubicBezTo>
                  <a:pt x="10676" y="19053"/>
                  <a:pt x="10712" y="19057"/>
                  <a:pt x="10736" y="19057"/>
                </a:cubicBezTo>
                <a:cubicBezTo>
                  <a:pt x="10744" y="19057"/>
                  <a:pt x="10751" y="19056"/>
                  <a:pt x="10759" y="19056"/>
                </a:cubicBezTo>
                <a:cubicBezTo>
                  <a:pt x="10792" y="19056"/>
                  <a:pt x="10851" y="19063"/>
                  <a:pt x="11134" y="19125"/>
                </a:cubicBezTo>
                <a:cubicBezTo>
                  <a:pt x="11172" y="19125"/>
                  <a:pt x="11260" y="19138"/>
                  <a:pt x="11386" y="19163"/>
                </a:cubicBezTo>
                <a:cubicBezTo>
                  <a:pt x="11511" y="19176"/>
                  <a:pt x="11675" y="19226"/>
                  <a:pt x="11850" y="19226"/>
                </a:cubicBezTo>
                <a:cubicBezTo>
                  <a:pt x="12003" y="19236"/>
                  <a:pt x="12164" y="19255"/>
                  <a:pt x="12319" y="19255"/>
                </a:cubicBezTo>
                <a:cubicBezTo>
                  <a:pt x="12356" y="19255"/>
                  <a:pt x="12392" y="19254"/>
                  <a:pt x="12428" y="19251"/>
                </a:cubicBezTo>
                <a:cubicBezTo>
                  <a:pt x="12630" y="19251"/>
                  <a:pt x="12831" y="19226"/>
                  <a:pt x="12994" y="19201"/>
                </a:cubicBezTo>
                <a:cubicBezTo>
                  <a:pt x="13014" y="19199"/>
                  <a:pt x="13028" y="19199"/>
                  <a:pt x="13038" y="19199"/>
                </a:cubicBezTo>
                <a:cubicBezTo>
                  <a:pt x="13118" y="19199"/>
                  <a:pt x="12924" y="19239"/>
                  <a:pt x="12969" y="19239"/>
                </a:cubicBezTo>
                <a:cubicBezTo>
                  <a:pt x="13208" y="19201"/>
                  <a:pt x="13371" y="19151"/>
                  <a:pt x="13497" y="19125"/>
                </a:cubicBezTo>
                <a:cubicBezTo>
                  <a:pt x="13635" y="19100"/>
                  <a:pt x="13723" y="19075"/>
                  <a:pt x="13811" y="19037"/>
                </a:cubicBezTo>
                <a:cubicBezTo>
                  <a:pt x="13974" y="18975"/>
                  <a:pt x="14137" y="18937"/>
                  <a:pt x="14477" y="18786"/>
                </a:cubicBezTo>
                <a:lnTo>
                  <a:pt x="14976" y="18591"/>
                </a:lnTo>
                <a:lnTo>
                  <a:pt x="14976" y="18591"/>
                </a:lnTo>
                <a:cubicBezTo>
                  <a:pt x="14936" y="18605"/>
                  <a:pt x="14912" y="18612"/>
                  <a:pt x="14902" y="18612"/>
                </a:cubicBezTo>
                <a:cubicBezTo>
                  <a:pt x="14880" y="18612"/>
                  <a:pt x="14919" y="18584"/>
                  <a:pt x="14992" y="18547"/>
                </a:cubicBezTo>
                <a:cubicBezTo>
                  <a:pt x="15130" y="18459"/>
                  <a:pt x="15381" y="18321"/>
                  <a:pt x="15595" y="18170"/>
                </a:cubicBezTo>
                <a:lnTo>
                  <a:pt x="15670" y="18133"/>
                </a:lnTo>
                <a:lnTo>
                  <a:pt x="15670" y="18133"/>
                </a:lnTo>
                <a:cubicBezTo>
                  <a:pt x="15507" y="18258"/>
                  <a:pt x="15356" y="18371"/>
                  <a:pt x="15394" y="18371"/>
                </a:cubicBezTo>
                <a:cubicBezTo>
                  <a:pt x="15435" y="18341"/>
                  <a:pt x="15501" y="18301"/>
                  <a:pt x="15579" y="18254"/>
                </a:cubicBezTo>
                <a:lnTo>
                  <a:pt x="15579" y="18254"/>
                </a:lnTo>
                <a:cubicBezTo>
                  <a:pt x="15573" y="18259"/>
                  <a:pt x="15571" y="18262"/>
                  <a:pt x="15574" y="18262"/>
                </a:cubicBezTo>
                <a:cubicBezTo>
                  <a:pt x="15575" y="18262"/>
                  <a:pt x="15578" y="18261"/>
                  <a:pt x="15583" y="18258"/>
                </a:cubicBezTo>
                <a:cubicBezTo>
                  <a:pt x="15608" y="18246"/>
                  <a:pt x="15683" y="18208"/>
                  <a:pt x="15784" y="18120"/>
                </a:cubicBezTo>
                <a:lnTo>
                  <a:pt x="15960" y="18045"/>
                </a:lnTo>
                <a:lnTo>
                  <a:pt x="15997" y="18007"/>
                </a:lnTo>
                <a:cubicBezTo>
                  <a:pt x="16299" y="17793"/>
                  <a:pt x="16575" y="17580"/>
                  <a:pt x="16839" y="17341"/>
                </a:cubicBezTo>
                <a:cubicBezTo>
                  <a:pt x="17103" y="17065"/>
                  <a:pt x="17317" y="16801"/>
                  <a:pt x="17555" y="16474"/>
                </a:cubicBezTo>
                <a:cubicBezTo>
                  <a:pt x="17677" y="16305"/>
                  <a:pt x="17805" y="16122"/>
                  <a:pt x="17943" y="15917"/>
                </a:cubicBezTo>
                <a:lnTo>
                  <a:pt x="17943" y="15917"/>
                </a:lnTo>
                <a:cubicBezTo>
                  <a:pt x="17955" y="15934"/>
                  <a:pt x="17967" y="15950"/>
                  <a:pt x="17978" y="15966"/>
                </a:cubicBezTo>
                <a:lnTo>
                  <a:pt x="17978" y="15966"/>
                </a:lnTo>
                <a:cubicBezTo>
                  <a:pt x="17850" y="16154"/>
                  <a:pt x="17701" y="16363"/>
                  <a:pt x="17527" y="16570"/>
                </a:cubicBezTo>
                <a:lnTo>
                  <a:pt x="17527" y="16570"/>
                </a:lnTo>
                <a:cubicBezTo>
                  <a:pt x="17602" y="16483"/>
                  <a:pt x="17633" y="16454"/>
                  <a:pt x="17640" y="16454"/>
                </a:cubicBezTo>
                <a:lnTo>
                  <a:pt x="17640" y="16454"/>
                </a:lnTo>
                <a:cubicBezTo>
                  <a:pt x="17646" y="16454"/>
                  <a:pt x="17629" y="16483"/>
                  <a:pt x="17606" y="16512"/>
                </a:cubicBezTo>
                <a:cubicBezTo>
                  <a:pt x="17745" y="16342"/>
                  <a:pt x="17870" y="16162"/>
                  <a:pt x="17989" y="15981"/>
                </a:cubicBezTo>
                <a:lnTo>
                  <a:pt x="17989" y="15981"/>
                </a:lnTo>
                <a:cubicBezTo>
                  <a:pt x="18087" y="16127"/>
                  <a:pt x="18160" y="16237"/>
                  <a:pt x="18209" y="16311"/>
                </a:cubicBezTo>
                <a:lnTo>
                  <a:pt x="18221" y="16323"/>
                </a:lnTo>
                <a:cubicBezTo>
                  <a:pt x="18259" y="16374"/>
                  <a:pt x="18272" y="16399"/>
                  <a:pt x="18297" y="16424"/>
                </a:cubicBezTo>
                <a:cubicBezTo>
                  <a:pt x="18310" y="16437"/>
                  <a:pt x="18317" y="16444"/>
                  <a:pt x="18319" y="16444"/>
                </a:cubicBezTo>
                <a:cubicBezTo>
                  <a:pt x="18322" y="16444"/>
                  <a:pt x="18308" y="16422"/>
                  <a:pt x="18284" y="16374"/>
                </a:cubicBezTo>
                <a:cubicBezTo>
                  <a:pt x="18272" y="16361"/>
                  <a:pt x="18259" y="16336"/>
                  <a:pt x="18247" y="16311"/>
                </a:cubicBezTo>
                <a:cubicBezTo>
                  <a:pt x="18247" y="16311"/>
                  <a:pt x="18209" y="16273"/>
                  <a:pt x="18159" y="16198"/>
                </a:cubicBezTo>
                <a:cubicBezTo>
                  <a:pt x="18122" y="16139"/>
                  <a:pt x="18068" y="16059"/>
                  <a:pt x="18003" y="15961"/>
                </a:cubicBezTo>
                <a:lnTo>
                  <a:pt x="18003" y="15961"/>
                </a:lnTo>
                <a:cubicBezTo>
                  <a:pt x="18010" y="15950"/>
                  <a:pt x="18017" y="15940"/>
                  <a:pt x="18024" y="15929"/>
                </a:cubicBezTo>
                <a:lnTo>
                  <a:pt x="18024" y="15929"/>
                </a:lnTo>
                <a:cubicBezTo>
                  <a:pt x="18035" y="15948"/>
                  <a:pt x="18046" y="15966"/>
                  <a:pt x="18058" y="15984"/>
                </a:cubicBezTo>
                <a:cubicBezTo>
                  <a:pt x="18108" y="16059"/>
                  <a:pt x="18159" y="16135"/>
                  <a:pt x="18209" y="16223"/>
                </a:cubicBezTo>
                <a:lnTo>
                  <a:pt x="18221" y="16223"/>
                </a:lnTo>
                <a:cubicBezTo>
                  <a:pt x="18272" y="16311"/>
                  <a:pt x="18334" y="16399"/>
                  <a:pt x="18397" y="16487"/>
                </a:cubicBezTo>
                <a:cubicBezTo>
                  <a:pt x="18334" y="16399"/>
                  <a:pt x="18259" y="16273"/>
                  <a:pt x="18171" y="16135"/>
                </a:cubicBezTo>
                <a:cubicBezTo>
                  <a:pt x="18171" y="16122"/>
                  <a:pt x="18159" y="16110"/>
                  <a:pt x="18146" y="16097"/>
                </a:cubicBezTo>
                <a:cubicBezTo>
                  <a:pt x="18111" y="16039"/>
                  <a:pt x="18074" y="15978"/>
                  <a:pt x="18035" y="15912"/>
                </a:cubicBezTo>
                <a:lnTo>
                  <a:pt x="18035" y="15912"/>
                </a:lnTo>
                <a:cubicBezTo>
                  <a:pt x="18093" y="15823"/>
                  <a:pt x="18151" y="15733"/>
                  <a:pt x="18209" y="15645"/>
                </a:cubicBezTo>
                <a:cubicBezTo>
                  <a:pt x="18210" y="15646"/>
                  <a:pt x="18211" y="15647"/>
                  <a:pt x="18212" y="15647"/>
                </a:cubicBezTo>
                <a:cubicBezTo>
                  <a:pt x="18221" y="15647"/>
                  <a:pt x="18244" y="15620"/>
                  <a:pt x="18276" y="15574"/>
                </a:cubicBezTo>
                <a:lnTo>
                  <a:pt x="18276" y="15574"/>
                </a:lnTo>
                <a:cubicBezTo>
                  <a:pt x="18352" y="15686"/>
                  <a:pt x="18420" y="15797"/>
                  <a:pt x="18498" y="15909"/>
                </a:cubicBezTo>
                <a:cubicBezTo>
                  <a:pt x="18586" y="16047"/>
                  <a:pt x="18674" y="16172"/>
                  <a:pt x="18749" y="16298"/>
                </a:cubicBezTo>
                <a:cubicBezTo>
                  <a:pt x="18988" y="16650"/>
                  <a:pt x="19227" y="16977"/>
                  <a:pt x="19440" y="17266"/>
                </a:cubicBezTo>
                <a:cubicBezTo>
                  <a:pt x="19491" y="17341"/>
                  <a:pt x="19553" y="17416"/>
                  <a:pt x="19604" y="17479"/>
                </a:cubicBezTo>
                <a:cubicBezTo>
                  <a:pt x="19130" y="16862"/>
                  <a:pt x="18691" y="16223"/>
                  <a:pt x="18286" y="15560"/>
                </a:cubicBezTo>
                <a:lnTo>
                  <a:pt x="18286" y="15560"/>
                </a:lnTo>
                <a:cubicBezTo>
                  <a:pt x="18290" y="15554"/>
                  <a:pt x="18294" y="15549"/>
                  <a:pt x="18298" y="15543"/>
                </a:cubicBezTo>
                <a:lnTo>
                  <a:pt x="18298" y="15543"/>
                </a:lnTo>
                <a:cubicBezTo>
                  <a:pt x="18326" y="15567"/>
                  <a:pt x="18338" y="15600"/>
                  <a:pt x="18360" y="15632"/>
                </a:cubicBezTo>
                <a:lnTo>
                  <a:pt x="18372" y="15620"/>
                </a:lnTo>
                <a:cubicBezTo>
                  <a:pt x="18988" y="16600"/>
                  <a:pt x="19729" y="17555"/>
                  <a:pt x="20433" y="18346"/>
                </a:cubicBezTo>
                <a:cubicBezTo>
                  <a:pt x="20433" y="18346"/>
                  <a:pt x="20433" y="18346"/>
                  <a:pt x="20433" y="18359"/>
                </a:cubicBezTo>
                <a:cubicBezTo>
                  <a:pt x="20948" y="18924"/>
                  <a:pt x="21438" y="19402"/>
                  <a:pt x="21828" y="19766"/>
                </a:cubicBezTo>
                <a:cubicBezTo>
                  <a:pt x="22073" y="19985"/>
                  <a:pt x="22186" y="20081"/>
                  <a:pt x="22191" y="20081"/>
                </a:cubicBezTo>
                <a:cubicBezTo>
                  <a:pt x="22195" y="20081"/>
                  <a:pt x="22123" y="20013"/>
                  <a:pt x="21991" y="19892"/>
                </a:cubicBezTo>
                <a:cubicBezTo>
                  <a:pt x="21702" y="19616"/>
                  <a:pt x="21137" y="19088"/>
                  <a:pt x="20559" y="18409"/>
                </a:cubicBezTo>
                <a:cubicBezTo>
                  <a:pt x="20546" y="18397"/>
                  <a:pt x="20534" y="18371"/>
                  <a:pt x="20496" y="18334"/>
                </a:cubicBezTo>
                <a:lnTo>
                  <a:pt x="20458" y="18296"/>
                </a:lnTo>
                <a:cubicBezTo>
                  <a:pt x="20345" y="18158"/>
                  <a:pt x="20232" y="17957"/>
                  <a:pt x="20207" y="17881"/>
                </a:cubicBezTo>
                <a:lnTo>
                  <a:pt x="20207" y="17881"/>
                </a:lnTo>
                <a:cubicBezTo>
                  <a:pt x="20219" y="17932"/>
                  <a:pt x="20232" y="17995"/>
                  <a:pt x="20257" y="18070"/>
                </a:cubicBezTo>
                <a:cubicBezTo>
                  <a:pt x="19943" y="17693"/>
                  <a:pt x="19616" y="17278"/>
                  <a:pt x="19315" y="16864"/>
                </a:cubicBezTo>
                <a:lnTo>
                  <a:pt x="19327" y="16864"/>
                </a:lnTo>
                <a:cubicBezTo>
                  <a:pt x="19440" y="17033"/>
                  <a:pt x="19469" y="17033"/>
                  <a:pt x="19492" y="17033"/>
                </a:cubicBezTo>
                <a:cubicBezTo>
                  <a:pt x="19499" y="17033"/>
                  <a:pt x="19506" y="17033"/>
                  <a:pt x="19516" y="17039"/>
                </a:cubicBezTo>
                <a:cubicBezTo>
                  <a:pt x="19403" y="16914"/>
                  <a:pt x="19302" y="16788"/>
                  <a:pt x="19202" y="16663"/>
                </a:cubicBezTo>
                <a:lnTo>
                  <a:pt x="19202" y="16663"/>
                </a:lnTo>
                <a:lnTo>
                  <a:pt x="19264" y="16788"/>
                </a:lnTo>
                <a:cubicBezTo>
                  <a:pt x="18922" y="16315"/>
                  <a:pt x="18620" y="15842"/>
                  <a:pt x="18372" y="15434"/>
                </a:cubicBezTo>
                <a:lnTo>
                  <a:pt x="18372" y="15434"/>
                </a:lnTo>
                <a:cubicBezTo>
                  <a:pt x="18396" y="15397"/>
                  <a:pt x="18422" y="15357"/>
                  <a:pt x="18450" y="15315"/>
                </a:cubicBezTo>
                <a:lnTo>
                  <a:pt x="18450" y="15315"/>
                </a:lnTo>
                <a:cubicBezTo>
                  <a:pt x="18598" y="15546"/>
                  <a:pt x="18698" y="15689"/>
                  <a:pt x="18705" y="15689"/>
                </a:cubicBezTo>
                <a:cubicBezTo>
                  <a:pt x="18709" y="15689"/>
                  <a:pt x="18695" y="15663"/>
                  <a:pt x="18661" y="15607"/>
                </a:cubicBezTo>
                <a:lnTo>
                  <a:pt x="18661" y="15607"/>
                </a:lnTo>
                <a:cubicBezTo>
                  <a:pt x="18711" y="15682"/>
                  <a:pt x="18762" y="15770"/>
                  <a:pt x="18850" y="15871"/>
                </a:cubicBezTo>
                <a:cubicBezTo>
                  <a:pt x="18818" y="15821"/>
                  <a:pt x="18808" y="15804"/>
                  <a:pt x="18809" y="15804"/>
                </a:cubicBezTo>
                <a:lnTo>
                  <a:pt x="18809" y="15804"/>
                </a:lnTo>
                <a:cubicBezTo>
                  <a:pt x="18811" y="15804"/>
                  <a:pt x="18851" y="15859"/>
                  <a:pt x="18875" y="15883"/>
                </a:cubicBezTo>
                <a:lnTo>
                  <a:pt x="18887" y="15883"/>
                </a:lnTo>
                <a:cubicBezTo>
                  <a:pt x="18774" y="15745"/>
                  <a:pt x="18674" y="15582"/>
                  <a:pt x="18561" y="15431"/>
                </a:cubicBezTo>
                <a:cubicBezTo>
                  <a:pt x="18548" y="15418"/>
                  <a:pt x="18536" y="15393"/>
                  <a:pt x="18523" y="15381"/>
                </a:cubicBezTo>
                <a:cubicBezTo>
                  <a:pt x="18507" y="15343"/>
                  <a:pt x="18493" y="15307"/>
                  <a:pt x="18479" y="15271"/>
                </a:cubicBezTo>
                <a:lnTo>
                  <a:pt x="18479" y="15271"/>
                </a:lnTo>
                <a:cubicBezTo>
                  <a:pt x="18485" y="15261"/>
                  <a:pt x="18491" y="15252"/>
                  <a:pt x="18498" y="15243"/>
                </a:cubicBezTo>
                <a:lnTo>
                  <a:pt x="18498" y="15243"/>
                </a:lnTo>
                <a:cubicBezTo>
                  <a:pt x="18602" y="15414"/>
                  <a:pt x="18713" y="15586"/>
                  <a:pt x="18825" y="15758"/>
                </a:cubicBezTo>
                <a:cubicBezTo>
                  <a:pt x="18840" y="15781"/>
                  <a:pt x="18851" y="15804"/>
                  <a:pt x="18862" y="15827"/>
                </a:cubicBezTo>
                <a:lnTo>
                  <a:pt x="18862" y="15827"/>
                </a:lnTo>
                <a:cubicBezTo>
                  <a:pt x="18858" y="15821"/>
                  <a:pt x="18854" y="15814"/>
                  <a:pt x="18850" y="15808"/>
                </a:cubicBezTo>
                <a:lnTo>
                  <a:pt x="18850" y="15808"/>
                </a:lnTo>
                <a:cubicBezTo>
                  <a:pt x="18862" y="15833"/>
                  <a:pt x="18875" y="15858"/>
                  <a:pt x="18887" y="15871"/>
                </a:cubicBezTo>
                <a:cubicBezTo>
                  <a:pt x="18878" y="15856"/>
                  <a:pt x="18870" y="15842"/>
                  <a:pt x="18862" y="15827"/>
                </a:cubicBezTo>
                <a:lnTo>
                  <a:pt x="18862" y="15827"/>
                </a:lnTo>
                <a:cubicBezTo>
                  <a:pt x="19236" y="16386"/>
                  <a:pt x="19634" y="16932"/>
                  <a:pt x="20069" y="17454"/>
                </a:cubicBezTo>
                <a:lnTo>
                  <a:pt x="20081" y="17530"/>
                </a:lnTo>
                <a:cubicBezTo>
                  <a:pt x="20106" y="17567"/>
                  <a:pt x="20131" y="17592"/>
                  <a:pt x="20157" y="17618"/>
                </a:cubicBezTo>
                <a:cubicBezTo>
                  <a:pt x="20157" y="17605"/>
                  <a:pt x="20144" y="17580"/>
                  <a:pt x="20106" y="17517"/>
                </a:cubicBezTo>
                <a:lnTo>
                  <a:pt x="20106" y="17517"/>
                </a:lnTo>
                <a:cubicBezTo>
                  <a:pt x="20295" y="17731"/>
                  <a:pt x="20471" y="17944"/>
                  <a:pt x="20672" y="18158"/>
                </a:cubicBezTo>
                <a:cubicBezTo>
                  <a:pt x="20672" y="18170"/>
                  <a:pt x="20672" y="18183"/>
                  <a:pt x="20672" y="18196"/>
                </a:cubicBezTo>
                <a:lnTo>
                  <a:pt x="20797" y="18309"/>
                </a:lnTo>
                <a:cubicBezTo>
                  <a:pt x="21250" y="18799"/>
                  <a:pt x="21727" y="19276"/>
                  <a:pt x="22230" y="19716"/>
                </a:cubicBezTo>
                <a:cubicBezTo>
                  <a:pt x="22357" y="19834"/>
                  <a:pt x="22490" y="19952"/>
                  <a:pt x="22626" y="20065"/>
                </a:cubicBezTo>
                <a:lnTo>
                  <a:pt x="22626" y="20065"/>
                </a:lnTo>
                <a:cubicBezTo>
                  <a:pt x="22538" y="19992"/>
                  <a:pt x="22443" y="19909"/>
                  <a:pt x="22343" y="19817"/>
                </a:cubicBezTo>
                <a:lnTo>
                  <a:pt x="22343" y="19817"/>
                </a:lnTo>
                <a:cubicBezTo>
                  <a:pt x="22368" y="19829"/>
                  <a:pt x="22393" y="19854"/>
                  <a:pt x="22431" y="19879"/>
                </a:cubicBezTo>
                <a:cubicBezTo>
                  <a:pt x="22418" y="19867"/>
                  <a:pt x="22418" y="19854"/>
                  <a:pt x="22406" y="19842"/>
                </a:cubicBezTo>
                <a:cubicBezTo>
                  <a:pt x="22381" y="19829"/>
                  <a:pt x="22330" y="19779"/>
                  <a:pt x="22268" y="19716"/>
                </a:cubicBezTo>
                <a:cubicBezTo>
                  <a:pt x="22268" y="19725"/>
                  <a:pt x="22268" y="19734"/>
                  <a:pt x="22263" y="19734"/>
                </a:cubicBezTo>
                <a:cubicBezTo>
                  <a:pt x="22261" y="19734"/>
                  <a:pt x="22259" y="19732"/>
                  <a:pt x="22255" y="19729"/>
                </a:cubicBezTo>
                <a:cubicBezTo>
                  <a:pt x="22117" y="19603"/>
                  <a:pt x="21966" y="19465"/>
                  <a:pt x="21790" y="19301"/>
                </a:cubicBezTo>
                <a:lnTo>
                  <a:pt x="21790" y="19301"/>
                </a:lnTo>
                <a:lnTo>
                  <a:pt x="21941" y="19402"/>
                </a:lnTo>
                <a:cubicBezTo>
                  <a:pt x="21916" y="19377"/>
                  <a:pt x="21828" y="19289"/>
                  <a:pt x="21803" y="19251"/>
                </a:cubicBezTo>
                <a:cubicBezTo>
                  <a:pt x="21803" y="19247"/>
                  <a:pt x="21803" y="19242"/>
                  <a:pt x="21803" y="19239"/>
                </a:cubicBezTo>
                <a:cubicBezTo>
                  <a:pt x="21765" y="19201"/>
                  <a:pt x="21727" y="19176"/>
                  <a:pt x="21702" y="19163"/>
                </a:cubicBezTo>
                <a:cubicBezTo>
                  <a:pt x="21686" y="19147"/>
                  <a:pt x="21676" y="19140"/>
                  <a:pt x="21672" y="19140"/>
                </a:cubicBezTo>
                <a:cubicBezTo>
                  <a:pt x="21663" y="19140"/>
                  <a:pt x="21677" y="19171"/>
                  <a:pt x="21702" y="19213"/>
                </a:cubicBezTo>
                <a:cubicBezTo>
                  <a:pt x="21401" y="18924"/>
                  <a:pt x="21074" y="18585"/>
                  <a:pt x="20722" y="18196"/>
                </a:cubicBezTo>
                <a:cubicBezTo>
                  <a:pt x="20709" y="18170"/>
                  <a:pt x="20697" y="18158"/>
                  <a:pt x="20684" y="18133"/>
                </a:cubicBezTo>
                <a:cubicBezTo>
                  <a:pt x="20672" y="18095"/>
                  <a:pt x="20647" y="18070"/>
                  <a:pt x="20659" y="18070"/>
                </a:cubicBezTo>
                <a:lnTo>
                  <a:pt x="20659" y="18070"/>
                </a:lnTo>
                <a:cubicBezTo>
                  <a:pt x="20647" y="18070"/>
                  <a:pt x="20647" y="18082"/>
                  <a:pt x="20659" y="18095"/>
                </a:cubicBezTo>
                <a:cubicBezTo>
                  <a:pt x="20659" y="18108"/>
                  <a:pt x="20659" y="18108"/>
                  <a:pt x="20659" y="18120"/>
                </a:cubicBezTo>
                <a:cubicBezTo>
                  <a:pt x="19937" y="17309"/>
                  <a:pt x="19176" y="16311"/>
                  <a:pt x="18496" y="15197"/>
                </a:cubicBezTo>
                <a:lnTo>
                  <a:pt x="18496" y="15197"/>
                </a:lnTo>
                <a:cubicBezTo>
                  <a:pt x="18504" y="15181"/>
                  <a:pt x="18513" y="15164"/>
                  <a:pt x="18523" y="15144"/>
                </a:cubicBezTo>
                <a:lnTo>
                  <a:pt x="18523" y="15144"/>
                </a:lnTo>
                <a:cubicBezTo>
                  <a:pt x="18776" y="15561"/>
                  <a:pt x="19018" y="15927"/>
                  <a:pt x="19227" y="16223"/>
                </a:cubicBezTo>
                <a:lnTo>
                  <a:pt x="19227" y="16223"/>
                </a:lnTo>
                <a:lnTo>
                  <a:pt x="19227" y="16223"/>
                </a:lnTo>
                <a:lnTo>
                  <a:pt x="19239" y="16235"/>
                </a:lnTo>
                <a:cubicBezTo>
                  <a:pt x="19282" y="16295"/>
                  <a:pt x="19324" y="16354"/>
                  <a:pt x="19363" y="16410"/>
                </a:cubicBezTo>
                <a:lnTo>
                  <a:pt x="19363" y="16410"/>
                </a:lnTo>
                <a:cubicBezTo>
                  <a:pt x="19339" y="16373"/>
                  <a:pt x="19317" y="16335"/>
                  <a:pt x="19289" y="16298"/>
                </a:cubicBezTo>
                <a:lnTo>
                  <a:pt x="19289" y="16298"/>
                </a:lnTo>
                <a:cubicBezTo>
                  <a:pt x="19327" y="16336"/>
                  <a:pt x="19352" y="16386"/>
                  <a:pt x="19390" y="16449"/>
                </a:cubicBezTo>
                <a:cubicBezTo>
                  <a:pt x="19389" y="16447"/>
                  <a:pt x="19387" y="16445"/>
                  <a:pt x="19386" y="16443"/>
                </a:cubicBezTo>
                <a:lnTo>
                  <a:pt x="19386" y="16443"/>
                </a:lnTo>
                <a:cubicBezTo>
                  <a:pt x="19396" y="16458"/>
                  <a:pt x="19406" y="16473"/>
                  <a:pt x="19415" y="16487"/>
                </a:cubicBezTo>
                <a:cubicBezTo>
                  <a:pt x="19453" y="16537"/>
                  <a:pt x="19491" y="16600"/>
                  <a:pt x="19528" y="16663"/>
                </a:cubicBezTo>
                <a:cubicBezTo>
                  <a:pt x="19543" y="16677"/>
                  <a:pt x="19549" y="16683"/>
                  <a:pt x="19552" y="16683"/>
                </a:cubicBezTo>
                <a:cubicBezTo>
                  <a:pt x="19553" y="16683"/>
                  <a:pt x="19553" y="16680"/>
                  <a:pt x="19553" y="16675"/>
                </a:cubicBezTo>
                <a:cubicBezTo>
                  <a:pt x="19566" y="16663"/>
                  <a:pt x="19553" y="16625"/>
                  <a:pt x="19541" y="16600"/>
                </a:cubicBezTo>
                <a:cubicBezTo>
                  <a:pt x="19533" y="16584"/>
                  <a:pt x="19530" y="16568"/>
                  <a:pt x="19538" y="16568"/>
                </a:cubicBezTo>
                <a:cubicBezTo>
                  <a:pt x="19543" y="16568"/>
                  <a:pt x="19552" y="16573"/>
                  <a:pt x="19566" y="16587"/>
                </a:cubicBezTo>
                <a:cubicBezTo>
                  <a:pt x="19503" y="16499"/>
                  <a:pt x="19428" y="16424"/>
                  <a:pt x="19365" y="16361"/>
                </a:cubicBezTo>
                <a:cubicBezTo>
                  <a:pt x="19327" y="16311"/>
                  <a:pt x="19289" y="16273"/>
                  <a:pt x="19252" y="16235"/>
                </a:cubicBezTo>
                <a:cubicBezTo>
                  <a:pt x="19011" y="15895"/>
                  <a:pt x="18768" y="15523"/>
                  <a:pt x="18531" y="15129"/>
                </a:cubicBezTo>
                <a:lnTo>
                  <a:pt x="18531" y="15129"/>
                </a:lnTo>
                <a:cubicBezTo>
                  <a:pt x="18544" y="15103"/>
                  <a:pt x="18559" y="15073"/>
                  <a:pt x="18575" y="15042"/>
                </a:cubicBezTo>
                <a:lnTo>
                  <a:pt x="18575" y="15042"/>
                </a:lnTo>
                <a:cubicBezTo>
                  <a:pt x="18832" y="15462"/>
                  <a:pt x="19104" y="15872"/>
                  <a:pt x="19390" y="16273"/>
                </a:cubicBezTo>
                <a:cubicBezTo>
                  <a:pt x="20006" y="17153"/>
                  <a:pt x="20584" y="17831"/>
                  <a:pt x="21086" y="18384"/>
                </a:cubicBezTo>
                <a:cubicBezTo>
                  <a:pt x="21602" y="18950"/>
                  <a:pt x="22041" y="19377"/>
                  <a:pt x="22431" y="19716"/>
                </a:cubicBezTo>
                <a:cubicBezTo>
                  <a:pt x="23210" y="20420"/>
                  <a:pt x="23750" y="20809"/>
                  <a:pt x="24266" y="21161"/>
                </a:cubicBezTo>
                <a:cubicBezTo>
                  <a:pt x="24781" y="21513"/>
                  <a:pt x="25271" y="21840"/>
                  <a:pt x="26063" y="22254"/>
                </a:cubicBezTo>
                <a:cubicBezTo>
                  <a:pt x="26452" y="22455"/>
                  <a:pt x="26917" y="22682"/>
                  <a:pt x="27508" y="22933"/>
                </a:cubicBezTo>
                <a:cubicBezTo>
                  <a:pt x="28098" y="23172"/>
                  <a:pt x="28802" y="23436"/>
                  <a:pt x="29682" y="23687"/>
                </a:cubicBezTo>
                <a:cubicBezTo>
                  <a:pt x="27495" y="23059"/>
                  <a:pt x="25949" y="22229"/>
                  <a:pt x="24831" y="21526"/>
                </a:cubicBezTo>
                <a:cubicBezTo>
                  <a:pt x="23713" y="20809"/>
                  <a:pt x="23009" y="20206"/>
                  <a:pt x="22519" y="19779"/>
                </a:cubicBezTo>
                <a:cubicBezTo>
                  <a:pt x="22029" y="19339"/>
                  <a:pt x="21765" y="19063"/>
                  <a:pt x="21589" y="18874"/>
                </a:cubicBezTo>
                <a:cubicBezTo>
                  <a:pt x="21413" y="18698"/>
                  <a:pt x="21338" y="18610"/>
                  <a:pt x="21275" y="18522"/>
                </a:cubicBezTo>
                <a:cubicBezTo>
                  <a:pt x="21200" y="18434"/>
                  <a:pt x="21124" y="18346"/>
                  <a:pt x="20961" y="18145"/>
                </a:cubicBezTo>
                <a:cubicBezTo>
                  <a:pt x="20797" y="17957"/>
                  <a:pt x="20546" y="17668"/>
                  <a:pt x="20144" y="17165"/>
                </a:cubicBezTo>
                <a:cubicBezTo>
                  <a:pt x="19773" y="16674"/>
                  <a:pt x="19253" y="15977"/>
                  <a:pt x="18628" y="14933"/>
                </a:cubicBezTo>
                <a:lnTo>
                  <a:pt x="18628" y="14933"/>
                </a:lnTo>
                <a:cubicBezTo>
                  <a:pt x="18630" y="14928"/>
                  <a:pt x="18633" y="14922"/>
                  <a:pt x="18636" y="14917"/>
                </a:cubicBezTo>
                <a:lnTo>
                  <a:pt x="18636" y="14917"/>
                </a:lnTo>
                <a:cubicBezTo>
                  <a:pt x="18881" y="15321"/>
                  <a:pt x="19057" y="15573"/>
                  <a:pt x="19151" y="15702"/>
                </a:cubicBezTo>
                <a:lnTo>
                  <a:pt x="19151" y="15702"/>
                </a:lnTo>
                <a:cubicBezTo>
                  <a:pt x="19115" y="15649"/>
                  <a:pt x="19069" y="15579"/>
                  <a:pt x="19013" y="15494"/>
                </a:cubicBezTo>
                <a:cubicBezTo>
                  <a:pt x="18916" y="15341"/>
                  <a:pt x="18792" y="15139"/>
                  <a:pt x="18648" y="14895"/>
                </a:cubicBezTo>
                <a:lnTo>
                  <a:pt x="18648" y="14895"/>
                </a:lnTo>
                <a:cubicBezTo>
                  <a:pt x="18783" y="14660"/>
                  <a:pt x="18927" y="14370"/>
                  <a:pt x="19000" y="14187"/>
                </a:cubicBezTo>
                <a:cubicBezTo>
                  <a:pt x="19002" y="14186"/>
                  <a:pt x="19003" y="14186"/>
                  <a:pt x="19004" y="14186"/>
                </a:cubicBezTo>
                <a:cubicBezTo>
                  <a:pt x="19023" y="14186"/>
                  <a:pt x="18999" y="14289"/>
                  <a:pt x="18774" y="14715"/>
                </a:cubicBezTo>
                <a:cubicBezTo>
                  <a:pt x="19063" y="14237"/>
                  <a:pt x="19051" y="14036"/>
                  <a:pt x="19289" y="13571"/>
                </a:cubicBezTo>
                <a:lnTo>
                  <a:pt x="19289" y="13571"/>
                </a:lnTo>
                <a:cubicBezTo>
                  <a:pt x="19239" y="13672"/>
                  <a:pt x="19214" y="13735"/>
                  <a:pt x="19202" y="13785"/>
                </a:cubicBezTo>
                <a:cubicBezTo>
                  <a:pt x="19302" y="13550"/>
                  <a:pt x="19512" y="13017"/>
                  <a:pt x="19531" y="13017"/>
                </a:cubicBezTo>
                <a:lnTo>
                  <a:pt x="19531" y="13017"/>
                </a:lnTo>
                <a:cubicBezTo>
                  <a:pt x="19532" y="13017"/>
                  <a:pt x="19532" y="13019"/>
                  <a:pt x="19532" y="13022"/>
                </a:cubicBezTo>
                <a:lnTo>
                  <a:pt x="19532" y="13022"/>
                </a:lnTo>
                <a:cubicBezTo>
                  <a:pt x="19674" y="12660"/>
                  <a:pt x="19846" y="12158"/>
                  <a:pt x="19968" y="11724"/>
                </a:cubicBezTo>
                <a:cubicBezTo>
                  <a:pt x="20106" y="11234"/>
                  <a:pt x="20194" y="10807"/>
                  <a:pt x="20194" y="10731"/>
                </a:cubicBezTo>
                <a:cubicBezTo>
                  <a:pt x="20194" y="10731"/>
                  <a:pt x="20219" y="10844"/>
                  <a:pt x="20219" y="10895"/>
                </a:cubicBezTo>
                <a:cubicBezTo>
                  <a:pt x="20282" y="10430"/>
                  <a:pt x="20320" y="9965"/>
                  <a:pt x="20358" y="9500"/>
                </a:cubicBezTo>
                <a:cubicBezTo>
                  <a:pt x="20359" y="9517"/>
                  <a:pt x="20364" y="9524"/>
                  <a:pt x="20371" y="9524"/>
                </a:cubicBezTo>
                <a:cubicBezTo>
                  <a:pt x="20391" y="9524"/>
                  <a:pt x="20429" y="9468"/>
                  <a:pt x="20453" y="9468"/>
                </a:cubicBezTo>
                <a:cubicBezTo>
                  <a:pt x="20480" y="9468"/>
                  <a:pt x="20491" y="9537"/>
                  <a:pt x="20446" y="9827"/>
                </a:cubicBezTo>
                <a:cubicBezTo>
                  <a:pt x="20496" y="9638"/>
                  <a:pt x="20546" y="9412"/>
                  <a:pt x="20584" y="9022"/>
                </a:cubicBezTo>
                <a:lnTo>
                  <a:pt x="20584" y="9022"/>
                </a:lnTo>
                <a:cubicBezTo>
                  <a:pt x="20566" y="9112"/>
                  <a:pt x="20523" y="9227"/>
                  <a:pt x="20508" y="9227"/>
                </a:cubicBezTo>
                <a:cubicBezTo>
                  <a:pt x="20502" y="9227"/>
                  <a:pt x="20501" y="9208"/>
                  <a:pt x="20508" y="9161"/>
                </a:cubicBezTo>
                <a:cubicBezTo>
                  <a:pt x="20619" y="8708"/>
                  <a:pt x="20586" y="8827"/>
                  <a:pt x="20677" y="8300"/>
                </a:cubicBezTo>
                <a:lnTo>
                  <a:pt x="20677" y="8300"/>
                </a:lnTo>
                <a:cubicBezTo>
                  <a:pt x="20672" y="8318"/>
                  <a:pt x="20668" y="8327"/>
                  <a:pt x="20664" y="8327"/>
                </a:cubicBezTo>
                <a:cubicBezTo>
                  <a:pt x="20645" y="8327"/>
                  <a:pt x="20631" y="8152"/>
                  <a:pt x="20659" y="7929"/>
                </a:cubicBezTo>
                <a:lnTo>
                  <a:pt x="20659" y="7929"/>
                </a:lnTo>
                <a:cubicBezTo>
                  <a:pt x="20659" y="7973"/>
                  <a:pt x="20707" y="7930"/>
                  <a:pt x="20711" y="7987"/>
                </a:cubicBezTo>
                <a:lnTo>
                  <a:pt x="20711" y="7987"/>
                </a:lnTo>
                <a:cubicBezTo>
                  <a:pt x="20722" y="7746"/>
                  <a:pt x="20722" y="7504"/>
                  <a:pt x="20722" y="7263"/>
                </a:cubicBezTo>
                <a:cubicBezTo>
                  <a:pt x="20722" y="7325"/>
                  <a:pt x="20727" y="7351"/>
                  <a:pt x="20736" y="7351"/>
                </a:cubicBezTo>
                <a:cubicBezTo>
                  <a:pt x="20752" y="7351"/>
                  <a:pt x="20781" y="7247"/>
                  <a:pt x="20797" y="7138"/>
                </a:cubicBezTo>
                <a:lnTo>
                  <a:pt x="20797" y="7138"/>
                </a:lnTo>
                <a:cubicBezTo>
                  <a:pt x="20797" y="7141"/>
                  <a:pt x="20796" y="7143"/>
                  <a:pt x="20796" y="7143"/>
                </a:cubicBezTo>
                <a:cubicBezTo>
                  <a:pt x="20790" y="7143"/>
                  <a:pt x="20834" y="6474"/>
                  <a:pt x="20823" y="6283"/>
                </a:cubicBezTo>
                <a:lnTo>
                  <a:pt x="20823" y="6283"/>
                </a:lnTo>
                <a:lnTo>
                  <a:pt x="20797" y="6610"/>
                </a:lnTo>
                <a:cubicBezTo>
                  <a:pt x="20823" y="6183"/>
                  <a:pt x="20797" y="5969"/>
                  <a:pt x="20772" y="5755"/>
                </a:cubicBezTo>
                <a:cubicBezTo>
                  <a:pt x="20747" y="5542"/>
                  <a:pt x="20722" y="5341"/>
                  <a:pt x="20697" y="4901"/>
                </a:cubicBezTo>
                <a:lnTo>
                  <a:pt x="20697" y="4901"/>
                </a:lnTo>
                <a:cubicBezTo>
                  <a:pt x="20703" y="4956"/>
                  <a:pt x="20724" y="5020"/>
                  <a:pt x="20741" y="5020"/>
                </a:cubicBezTo>
                <a:cubicBezTo>
                  <a:pt x="20759" y="5020"/>
                  <a:pt x="20773" y="4950"/>
                  <a:pt x="20760" y="4725"/>
                </a:cubicBezTo>
                <a:cubicBezTo>
                  <a:pt x="20735" y="4624"/>
                  <a:pt x="20684" y="4386"/>
                  <a:pt x="20609" y="4109"/>
                </a:cubicBezTo>
                <a:cubicBezTo>
                  <a:pt x="20596" y="4034"/>
                  <a:pt x="20571" y="3958"/>
                  <a:pt x="20546" y="3870"/>
                </a:cubicBezTo>
                <a:cubicBezTo>
                  <a:pt x="20534" y="3833"/>
                  <a:pt x="20534" y="3782"/>
                  <a:pt x="20521" y="3745"/>
                </a:cubicBezTo>
                <a:cubicBezTo>
                  <a:pt x="20496" y="3669"/>
                  <a:pt x="20483" y="3606"/>
                  <a:pt x="20471" y="3531"/>
                </a:cubicBezTo>
                <a:cubicBezTo>
                  <a:pt x="20433" y="3393"/>
                  <a:pt x="20395" y="3255"/>
                  <a:pt x="20358" y="3104"/>
                </a:cubicBezTo>
                <a:cubicBezTo>
                  <a:pt x="20320" y="2953"/>
                  <a:pt x="20270" y="2815"/>
                  <a:pt x="20232" y="2664"/>
                </a:cubicBezTo>
                <a:cubicBezTo>
                  <a:pt x="20207" y="2589"/>
                  <a:pt x="20182" y="2513"/>
                  <a:pt x="20169" y="2438"/>
                </a:cubicBezTo>
                <a:cubicBezTo>
                  <a:pt x="20069" y="2136"/>
                  <a:pt x="19930" y="1872"/>
                  <a:pt x="19792" y="1621"/>
                </a:cubicBezTo>
                <a:lnTo>
                  <a:pt x="19792" y="1621"/>
                </a:lnTo>
                <a:cubicBezTo>
                  <a:pt x="19943" y="1835"/>
                  <a:pt x="20194" y="2300"/>
                  <a:pt x="20383" y="2890"/>
                </a:cubicBezTo>
                <a:cubicBezTo>
                  <a:pt x="20433" y="3041"/>
                  <a:pt x="20471" y="3192"/>
                  <a:pt x="20521" y="3343"/>
                </a:cubicBezTo>
                <a:cubicBezTo>
                  <a:pt x="20534" y="3418"/>
                  <a:pt x="20559" y="3506"/>
                  <a:pt x="20571" y="3581"/>
                </a:cubicBezTo>
                <a:cubicBezTo>
                  <a:pt x="20596" y="3644"/>
                  <a:pt x="20609" y="3707"/>
                  <a:pt x="20621" y="3782"/>
                </a:cubicBezTo>
                <a:cubicBezTo>
                  <a:pt x="20672" y="3958"/>
                  <a:pt x="20697" y="4134"/>
                  <a:pt x="20722" y="4272"/>
                </a:cubicBezTo>
                <a:cubicBezTo>
                  <a:pt x="20709" y="4109"/>
                  <a:pt x="20709" y="4084"/>
                  <a:pt x="20709" y="4034"/>
                </a:cubicBezTo>
                <a:cubicBezTo>
                  <a:pt x="20709" y="4021"/>
                  <a:pt x="20709" y="3983"/>
                  <a:pt x="20697" y="3933"/>
                </a:cubicBezTo>
                <a:cubicBezTo>
                  <a:pt x="20697" y="3908"/>
                  <a:pt x="20697" y="3870"/>
                  <a:pt x="20684" y="3833"/>
                </a:cubicBezTo>
                <a:cubicBezTo>
                  <a:pt x="20672" y="3782"/>
                  <a:pt x="20672" y="3720"/>
                  <a:pt x="20659" y="3644"/>
                </a:cubicBezTo>
                <a:cubicBezTo>
                  <a:pt x="20651" y="3596"/>
                  <a:pt x="20648" y="3579"/>
                  <a:pt x="20650" y="3579"/>
                </a:cubicBezTo>
                <a:lnTo>
                  <a:pt x="20650" y="3579"/>
                </a:lnTo>
                <a:cubicBezTo>
                  <a:pt x="20652" y="3579"/>
                  <a:pt x="20655" y="3585"/>
                  <a:pt x="20659" y="3594"/>
                </a:cubicBezTo>
                <a:cubicBezTo>
                  <a:pt x="20659" y="3606"/>
                  <a:pt x="20672" y="3644"/>
                  <a:pt x="20672" y="3669"/>
                </a:cubicBezTo>
                <a:cubicBezTo>
                  <a:pt x="20684" y="3694"/>
                  <a:pt x="20684" y="3732"/>
                  <a:pt x="20697" y="3770"/>
                </a:cubicBezTo>
                <a:cubicBezTo>
                  <a:pt x="20722" y="3870"/>
                  <a:pt x="20735" y="4021"/>
                  <a:pt x="20747" y="4097"/>
                </a:cubicBezTo>
                <a:cubicBezTo>
                  <a:pt x="20735" y="3996"/>
                  <a:pt x="20722" y="3908"/>
                  <a:pt x="20709" y="3808"/>
                </a:cubicBezTo>
                <a:lnTo>
                  <a:pt x="20684" y="3606"/>
                </a:lnTo>
                <a:cubicBezTo>
                  <a:pt x="20672" y="3531"/>
                  <a:pt x="20647" y="3443"/>
                  <a:pt x="20634" y="3368"/>
                </a:cubicBezTo>
                <a:cubicBezTo>
                  <a:pt x="20571" y="3041"/>
                  <a:pt x="20483" y="2714"/>
                  <a:pt x="20383" y="2400"/>
                </a:cubicBezTo>
                <a:cubicBezTo>
                  <a:pt x="20383" y="2403"/>
                  <a:pt x="20382" y="2405"/>
                  <a:pt x="20381" y="2405"/>
                </a:cubicBezTo>
                <a:cubicBezTo>
                  <a:pt x="20366" y="2405"/>
                  <a:pt x="20247" y="2078"/>
                  <a:pt x="20106" y="1784"/>
                </a:cubicBezTo>
                <a:cubicBezTo>
                  <a:pt x="20018" y="1634"/>
                  <a:pt x="19943" y="1483"/>
                  <a:pt x="19868" y="1382"/>
                </a:cubicBezTo>
                <a:cubicBezTo>
                  <a:pt x="19811" y="1303"/>
                  <a:pt x="19775" y="1255"/>
                  <a:pt x="19768" y="1255"/>
                </a:cubicBezTo>
                <a:cubicBezTo>
                  <a:pt x="19767" y="1255"/>
                  <a:pt x="19767" y="1255"/>
                  <a:pt x="19767" y="1257"/>
                </a:cubicBezTo>
                <a:cubicBezTo>
                  <a:pt x="20119" y="1759"/>
                  <a:pt x="20383" y="2400"/>
                  <a:pt x="20546" y="3104"/>
                </a:cubicBezTo>
                <a:cubicBezTo>
                  <a:pt x="20546" y="3106"/>
                  <a:pt x="20546" y="3107"/>
                  <a:pt x="20545" y="3107"/>
                </a:cubicBezTo>
                <a:cubicBezTo>
                  <a:pt x="20536" y="3107"/>
                  <a:pt x="20449" y="2816"/>
                  <a:pt x="20295" y="2413"/>
                </a:cubicBezTo>
                <a:cubicBezTo>
                  <a:pt x="20119" y="1973"/>
                  <a:pt x="19842" y="1420"/>
                  <a:pt x="19491" y="980"/>
                </a:cubicBezTo>
                <a:cubicBezTo>
                  <a:pt x="19436" y="926"/>
                  <a:pt x="19426" y="904"/>
                  <a:pt x="19438" y="904"/>
                </a:cubicBezTo>
                <a:cubicBezTo>
                  <a:pt x="19448" y="904"/>
                  <a:pt x="19474" y="920"/>
                  <a:pt x="19503" y="942"/>
                </a:cubicBezTo>
                <a:cubicBezTo>
                  <a:pt x="19558" y="987"/>
                  <a:pt x="19633" y="1060"/>
                  <a:pt x="19642" y="1060"/>
                </a:cubicBezTo>
                <a:cubicBezTo>
                  <a:pt x="19643" y="1060"/>
                  <a:pt x="19643" y="1059"/>
                  <a:pt x="19641" y="1056"/>
                </a:cubicBezTo>
                <a:cubicBezTo>
                  <a:pt x="19629" y="1030"/>
                  <a:pt x="19566" y="968"/>
                  <a:pt x="19491" y="892"/>
                </a:cubicBezTo>
                <a:cubicBezTo>
                  <a:pt x="19415" y="817"/>
                  <a:pt x="19327" y="716"/>
                  <a:pt x="19239" y="641"/>
                </a:cubicBezTo>
                <a:cubicBezTo>
                  <a:pt x="19051" y="478"/>
                  <a:pt x="18837" y="352"/>
                  <a:pt x="18799" y="327"/>
                </a:cubicBezTo>
                <a:lnTo>
                  <a:pt x="18799" y="327"/>
                </a:lnTo>
                <a:cubicBezTo>
                  <a:pt x="18925" y="390"/>
                  <a:pt x="19051" y="465"/>
                  <a:pt x="19176" y="566"/>
                </a:cubicBezTo>
                <a:cubicBezTo>
                  <a:pt x="18938" y="364"/>
                  <a:pt x="18724" y="264"/>
                  <a:pt x="18485" y="163"/>
                </a:cubicBezTo>
                <a:cubicBezTo>
                  <a:pt x="18247" y="88"/>
                  <a:pt x="17957" y="13"/>
                  <a:pt x="17581" y="0"/>
                </a:cubicBezTo>
                <a:close/>
              </a:path>
            </a:pathLst>
          </a:custGeom>
          <a:solidFill>
            <a:srgbClr val="B4F0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12" y="-212775"/>
            <a:ext cx="722892" cy="12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2188" y="3790635"/>
            <a:ext cx="1966064" cy="78643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/>
          <p:nvPr/>
        </p:nvSpPr>
        <p:spPr>
          <a:xfrm>
            <a:off x="-405929" y="3612120"/>
            <a:ext cx="2291859" cy="2211779"/>
          </a:xfrm>
          <a:custGeom>
            <a:avLst/>
            <a:gdLst/>
            <a:ahLst/>
            <a:cxnLst/>
            <a:rect l="l" t="t" r="r" b="b"/>
            <a:pathLst>
              <a:path w="22180" h="21405" extrusionOk="0">
                <a:moveTo>
                  <a:pt x="13861" y="4"/>
                </a:moveTo>
                <a:cubicBezTo>
                  <a:pt x="13859" y="5"/>
                  <a:pt x="13857" y="5"/>
                  <a:pt x="13855" y="5"/>
                </a:cubicBezTo>
                <a:lnTo>
                  <a:pt x="13855" y="5"/>
                </a:lnTo>
                <a:cubicBezTo>
                  <a:pt x="13871" y="6"/>
                  <a:pt x="13887" y="7"/>
                  <a:pt x="13903" y="8"/>
                </a:cubicBezTo>
                <a:lnTo>
                  <a:pt x="13903" y="8"/>
                </a:lnTo>
                <a:lnTo>
                  <a:pt x="13861" y="4"/>
                </a:lnTo>
                <a:close/>
                <a:moveTo>
                  <a:pt x="13903" y="8"/>
                </a:moveTo>
                <a:lnTo>
                  <a:pt x="13999" y="17"/>
                </a:lnTo>
                <a:cubicBezTo>
                  <a:pt x="13968" y="13"/>
                  <a:pt x="13936" y="11"/>
                  <a:pt x="13903" y="8"/>
                </a:cubicBezTo>
                <a:close/>
                <a:moveTo>
                  <a:pt x="16890" y="2083"/>
                </a:moveTo>
                <a:lnTo>
                  <a:pt x="16890" y="2083"/>
                </a:lnTo>
                <a:cubicBezTo>
                  <a:pt x="16894" y="2090"/>
                  <a:pt x="16898" y="2096"/>
                  <a:pt x="16902" y="2103"/>
                </a:cubicBezTo>
                <a:cubicBezTo>
                  <a:pt x="16898" y="2096"/>
                  <a:pt x="16894" y="2089"/>
                  <a:pt x="16890" y="2083"/>
                </a:cubicBezTo>
                <a:close/>
                <a:moveTo>
                  <a:pt x="16888" y="2113"/>
                </a:moveTo>
                <a:lnTo>
                  <a:pt x="16888" y="2113"/>
                </a:lnTo>
                <a:cubicBezTo>
                  <a:pt x="16901" y="2138"/>
                  <a:pt x="16921" y="2176"/>
                  <a:pt x="16952" y="2228"/>
                </a:cubicBezTo>
                <a:cubicBezTo>
                  <a:pt x="16931" y="2189"/>
                  <a:pt x="16910" y="2151"/>
                  <a:pt x="16888" y="2113"/>
                </a:cubicBezTo>
                <a:close/>
                <a:moveTo>
                  <a:pt x="10041" y="2312"/>
                </a:moveTo>
                <a:cubicBezTo>
                  <a:pt x="10037" y="2317"/>
                  <a:pt x="10033" y="2323"/>
                  <a:pt x="10028" y="2329"/>
                </a:cubicBezTo>
                <a:cubicBezTo>
                  <a:pt x="10032" y="2323"/>
                  <a:pt x="10036" y="2318"/>
                  <a:pt x="10041" y="2312"/>
                </a:cubicBezTo>
                <a:close/>
                <a:moveTo>
                  <a:pt x="9928" y="2492"/>
                </a:moveTo>
                <a:cubicBezTo>
                  <a:pt x="9924" y="2500"/>
                  <a:pt x="9921" y="2506"/>
                  <a:pt x="9919" y="2512"/>
                </a:cubicBezTo>
                <a:lnTo>
                  <a:pt x="9919" y="2512"/>
                </a:lnTo>
                <a:cubicBezTo>
                  <a:pt x="9922" y="2506"/>
                  <a:pt x="9925" y="2499"/>
                  <a:pt x="9928" y="2492"/>
                </a:cubicBezTo>
                <a:close/>
                <a:moveTo>
                  <a:pt x="10906" y="3582"/>
                </a:moveTo>
                <a:lnTo>
                  <a:pt x="10895" y="3611"/>
                </a:lnTo>
                <a:cubicBezTo>
                  <a:pt x="10900" y="3599"/>
                  <a:pt x="10904" y="3590"/>
                  <a:pt x="10906" y="3582"/>
                </a:cubicBezTo>
                <a:close/>
                <a:moveTo>
                  <a:pt x="8860" y="5156"/>
                </a:moveTo>
                <a:cubicBezTo>
                  <a:pt x="8853" y="5184"/>
                  <a:pt x="8844" y="5225"/>
                  <a:pt x="8836" y="5270"/>
                </a:cubicBezTo>
                <a:lnTo>
                  <a:pt x="8836" y="5270"/>
                </a:lnTo>
                <a:lnTo>
                  <a:pt x="8860" y="5156"/>
                </a:lnTo>
                <a:close/>
                <a:moveTo>
                  <a:pt x="9151" y="5714"/>
                </a:moveTo>
                <a:lnTo>
                  <a:pt x="9151" y="5714"/>
                </a:lnTo>
                <a:cubicBezTo>
                  <a:pt x="9151" y="5714"/>
                  <a:pt x="9106" y="5913"/>
                  <a:pt x="9061" y="6375"/>
                </a:cubicBezTo>
                <a:lnTo>
                  <a:pt x="9048" y="6463"/>
                </a:lnTo>
                <a:cubicBezTo>
                  <a:pt x="9048" y="6463"/>
                  <a:pt x="9036" y="6463"/>
                  <a:pt x="9023" y="6476"/>
                </a:cubicBezTo>
                <a:cubicBezTo>
                  <a:pt x="9048" y="6262"/>
                  <a:pt x="9073" y="6086"/>
                  <a:pt x="9098" y="5961"/>
                </a:cubicBezTo>
                <a:cubicBezTo>
                  <a:pt x="9123" y="5822"/>
                  <a:pt x="9136" y="5747"/>
                  <a:pt x="9149" y="5722"/>
                </a:cubicBezTo>
                <a:cubicBezTo>
                  <a:pt x="9150" y="5717"/>
                  <a:pt x="9151" y="5714"/>
                  <a:pt x="9151" y="5714"/>
                </a:cubicBezTo>
                <a:close/>
                <a:moveTo>
                  <a:pt x="16625" y="8675"/>
                </a:moveTo>
                <a:cubicBezTo>
                  <a:pt x="16625" y="8675"/>
                  <a:pt x="16624" y="8675"/>
                  <a:pt x="16623" y="8676"/>
                </a:cubicBezTo>
                <a:lnTo>
                  <a:pt x="16623" y="8676"/>
                </a:lnTo>
                <a:lnTo>
                  <a:pt x="16625" y="8675"/>
                </a:lnTo>
                <a:close/>
                <a:moveTo>
                  <a:pt x="1144" y="8763"/>
                </a:moveTo>
                <a:cubicBezTo>
                  <a:pt x="1144" y="8763"/>
                  <a:pt x="1158" y="8783"/>
                  <a:pt x="1180" y="8814"/>
                </a:cubicBezTo>
                <a:lnTo>
                  <a:pt x="1180" y="8814"/>
                </a:lnTo>
                <a:lnTo>
                  <a:pt x="1157" y="8775"/>
                </a:lnTo>
                <a:cubicBezTo>
                  <a:pt x="1157" y="8775"/>
                  <a:pt x="1144" y="8763"/>
                  <a:pt x="1144" y="8763"/>
                </a:cubicBezTo>
                <a:close/>
                <a:moveTo>
                  <a:pt x="1180" y="8814"/>
                </a:moveTo>
                <a:lnTo>
                  <a:pt x="1194" y="8838"/>
                </a:lnTo>
                <a:lnTo>
                  <a:pt x="1211" y="8860"/>
                </a:lnTo>
                <a:lnTo>
                  <a:pt x="1211" y="8860"/>
                </a:lnTo>
                <a:cubicBezTo>
                  <a:pt x="1210" y="8857"/>
                  <a:pt x="1208" y="8854"/>
                  <a:pt x="1207" y="8851"/>
                </a:cubicBezTo>
                <a:cubicBezTo>
                  <a:pt x="1197" y="8837"/>
                  <a:pt x="1188" y="8825"/>
                  <a:pt x="1180" y="8814"/>
                </a:cubicBezTo>
                <a:close/>
                <a:moveTo>
                  <a:pt x="9173" y="6460"/>
                </a:moveTo>
                <a:cubicBezTo>
                  <a:pt x="9073" y="7361"/>
                  <a:pt x="9061" y="8149"/>
                  <a:pt x="9098" y="8763"/>
                </a:cubicBezTo>
                <a:cubicBezTo>
                  <a:pt x="9111" y="8926"/>
                  <a:pt x="9123" y="9064"/>
                  <a:pt x="9123" y="9203"/>
                </a:cubicBezTo>
                <a:cubicBezTo>
                  <a:pt x="9149" y="9341"/>
                  <a:pt x="9161" y="9466"/>
                  <a:pt x="9174" y="9580"/>
                </a:cubicBezTo>
                <a:cubicBezTo>
                  <a:pt x="9199" y="9793"/>
                  <a:pt x="9224" y="9982"/>
                  <a:pt x="9237" y="10107"/>
                </a:cubicBezTo>
                <a:cubicBezTo>
                  <a:pt x="9231" y="10102"/>
                  <a:pt x="9226" y="10099"/>
                  <a:pt x="9221" y="10099"/>
                </a:cubicBezTo>
                <a:cubicBezTo>
                  <a:pt x="9214" y="10099"/>
                  <a:pt x="9206" y="10105"/>
                  <a:pt x="9199" y="10120"/>
                </a:cubicBezTo>
                <a:cubicBezTo>
                  <a:pt x="9048" y="9140"/>
                  <a:pt x="9036" y="8235"/>
                  <a:pt x="9061" y="7569"/>
                </a:cubicBezTo>
                <a:cubicBezTo>
                  <a:pt x="9086" y="7242"/>
                  <a:pt x="9111" y="6978"/>
                  <a:pt x="9123" y="6777"/>
                </a:cubicBezTo>
                <a:cubicBezTo>
                  <a:pt x="9146" y="6611"/>
                  <a:pt x="9168" y="6494"/>
                  <a:pt x="9173" y="6460"/>
                </a:cubicBezTo>
                <a:close/>
                <a:moveTo>
                  <a:pt x="9325" y="10019"/>
                </a:moveTo>
                <a:lnTo>
                  <a:pt x="9325" y="10019"/>
                </a:lnTo>
                <a:cubicBezTo>
                  <a:pt x="9337" y="10082"/>
                  <a:pt x="9350" y="10145"/>
                  <a:pt x="9362" y="10208"/>
                </a:cubicBezTo>
                <a:lnTo>
                  <a:pt x="9350" y="10208"/>
                </a:lnTo>
                <a:lnTo>
                  <a:pt x="9325" y="10019"/>
                </a:lnTo>
                <a:close/>
                <a:moveTo>
                  <a:pt x="16399" y="10296"/>
                </a:moveTo>
                <a:lnTo>
                  <a:pt x="16399" y="10296"/>
                </a:lnTo>
                <a:cubicBezTo>
                  <a:pt x="16395" y="10301"/>
                  <a:pt x="16391" y="10307"/>
                  <a:pt x="16386" y="10312"/>
                </a:cubicBezTo>
                <a:lnTo>
                  <a:pt x="16386" y="10312"/>
                </a:lnTo>
                <a:cubicBezTo>
                  <a:pt x="16392" y="10306"/>
                  <a:pt x="16396" y="10300"/>
                  <a:pt x="16399" y="10296"/>
                </a:cubicBezTo>
                <a:close/>
                <a:moveTo>
                  <a:pt x="9199" y="10132"/>
                </a:moveTo>
                <a:lnTo>
                  <a:pt x="9199" y="10132"/>
                </a:lnTo>
                <a:cubicBezTo>
                  <a:pt x="9224" y="10158"/>
                  <a:pt x="9249" y="10208"/>
                  <a:pt x="9274" y="10246"/>
                </a:cubicBezTo>
                <a:cubicBezTo>
                  <a:pt x="9274" y="10246"/>
                  <a:pt x="9274" y="10258"/>
                  <a:pt x="9274" y="10258"/>
                </a:cubicBezTo>
                <a:cubicBezTo>
                  <a:pt x="9274" y="10308"/>
                  <a:pt x="9249" y="10283"/>
                  <a:pt x="9237" y="10321"/>
                </a:cubicBezTo>
                <a:cubicBezTo>
                  <a:pt x="9224" y="10258"/>
                  <a:pt x="9211" y="10195"/>
                  <a:pt x="9199" y="10132"/>
                </a:cubicBezTo>
                <a:close/>
                <a:moveTo>
                  <a:pt x="3971" y="10912"/>
                </a:moveTo>
                <a:lnTo>
                  <a:pt x="3971" y="10912"/>
                </a:lnTo>
                <a:cubicBezTo>
                  <a:pt x="3984" y="10937"/>
                  <a:pt x="4009" y="10949"/>
                  <a:pt x="4022" y="10962"/>
                </a:cubicBezTo>
                <a:lnTo>
                  <a:pt x="3971" y="10912"/>
                </a:lnTo>
                <a:close/>
                <a:moveTo>
                  <a:pt x="4449" y="11779"/>
                </a:moveTo>
                <a:cubicBezTo>
                  <a:pt x="4456" y="11786"/>
                  <a:pt x="4464" y="11791"/>
                  <a:pt x="4472" y="11797"/>
                </a:cubicBezTo>
                <a:lnTo>
                  <a:pt x="4472" y="11797"/>
                </a:lnTo>
                <a:lnTo>
                  <a:pt x="4449" y="11779"/>
                </a:lnTo>
                <a:close/>
                <a:moveTo>
                  <a:pt x="9664" y="11452"/>
                </a:moveTo>
                <a:lnTo>
                  <a:pt x="9664" y="11452"/>
                </a:lnTo>
                <a:cubicBezTo>
                  <a:pt x="9701" y="11590"/>
                  <a:pt x="9739" y="11728"/>
                  <a:pt x="9777" y="11867"/>
                </a:cubicBezTo>
                <a:cubicBezTo>
                  <a:pt x="9802" y="11955"/>
                  <a:pt x="9827" y="12030"/>
                  <a:pt x="9840" y="12105"/>
                </a:cubicBezTo>
                <a:cubicBezTo>
                  <a:pt x="9802" y="11955"/>
                  <a:pt x="9752" y="11816"/>
                  <a:pt x="9727" y="11703"/>
                </a:cubicBezTo>
                <a:cubicBezTo>
                  <a:pt x="9701" y="11603"/>
                  <a:pt x="9676" y="11515"/>
                  <a:pt x="9664" y="11452"/>
                </a:cubicBezTo>
                <a:close/>
                <a:moveTo>
                  <a:pt x="9422" y="12065"/>
                </a:moveTo>
                <a:lnTo>
                  <a:pt x="9422" y="12065"/>
                </a:lnTo>
                <a:cubicBezTo>
                  <a:pt x="9427" y="12079"/>
                  <a:pt x="9432" y="12093"/>
                  <a:pt x="9438" y="12105"/>
                </a:cubicBezTo>
                <a:cubicBezTo>
                  <a:pt x="9442" y="12119"/>
                  <a:pt x="9446" y="12132"/>
                  <a:pt x="9450" y="12145"/>
                </a:cubicBezTo>
                <a:lnTo>
                  <a:pt x="9450" y="12145"/>
                </a:lnTo>
                <a:cubicBezTo>
                  <a:pt x="9440" y="12118"/>
                  <a:pt x="9431" y="12091"/>
                  <a:pt x="9422" y="12065"/>
                </a:cubicBezTo>
                <a:close/>
                <a:moveTo>
                  <a:pt x="10430" y="11300"/>
                </a:moveTo>
                <a:lnTo>
                  <a:pt x="10430" y="11300"/>
                </a:lnTo>
                <a:cubicBezTo>
                  <a:pt x="10451" y="11367"/>
                  <a:pt x="10474" y="11444"/>
                  <a:pt x="10506" y="11540"/>
                </a:cubicBezTo>
                <a:cubicBezTo>
                  <a:pt x="10543" y="11653"/>
                  <a:pt x="10581" y="11791"/>
                  <a:pt x="10631" y="11929"/>
                </a:cubicBezTo>
                <a:cubicBezTo>
                  <a:pt x="10658" y="12009"/>
                  <a:pt x="10685" y="12089"/>
                  <a:pt x="10711" y="12173"/>
                </a:cubicBezTo>
                <a:lnTo>
                  <a:pt x="10711" y="12173"/>
                </a:lnTo>
                <a:cubicBezTo>
                  <a:pt x="10703" y="12174"/>
                  <a:pt x="10695" y="12175"/>
                  <a:pt x="10687" y="12177"/>
                </a:cubicBezTo>
                <a:lnTo>
                  <a:pt x="10687" y="12177"/>
                </a:lnTo>
                <a:cubicBezTo>
                  <a:pt x="10676" y="12141"/>
                  <a:pt x="10666" y="12105"/>
                  <a:pt x="10657" y="12068"/>
                </a:cubicBezTo>
                <a:lnTo>
                  <a:pt x="10594" y="11892"/>
                </a:lnTo>
                <a:lnTo>
                  <a:pt x="10531" y="11691"/>
                </a:lnTo>
                <a:cubicBezTo>
                  <a:pt x="10491" y="11562"/>
                  <a:pt x="10460" y="11434"/>
                  <a:pt x="10430" y="11300"/>
                </a:cubicBezTo>
                <a:close/>
                <a:moveTo>
                  <a:pt x="10065" y="9953"/>
                </a:moveTo>
                <a:lnTo>
                  <a:pt x="10065" y="9953"/>
                </a:lnTo>
                <a:cubicBezTo>
                  <a:pt x="10069" y="9953"/>
                  <a:pt x="10081" y="9999"/>
                  <a:pt x="10104" y="10095"/>
                </a:cubicBezTo>
                <a:cubicBezTo>
                  <a:pt x="10192" y="10560"/>
                  <a:pt x="10330" y="11251"/>
                  <a:pt x="10594" y="11967"/>
                </a:cubicBezTo>
                <a:lnTo>
                  <a:pt x="10644" y="12130"/>
                </a:lnTo>
                <a:cubicBezTo>
                  <a:pt x="10649" y="12147"/>
                  <a:pt x="10655" y="12164"/>
                  <a:pt x="10660" y="12181"/>
                </a:cubicBezTo>
                <a:lnTo>
                  <a:pt x="10660" y="12181"/>
                </a:lnTo>
                <a:cubicBezTo>
                  <a:pt x="10643" y="12184"/>
                  <a:pt x="10625" y="12188"/>
                  <a:pt x="10604" y="12191"/>
                </a:cubicBezTo>
                <a:lnTo>
                  <a:pt x="10604" y="12191"/>
                </a:lnTo>
                <a:cubicBezTo>
                  <a:pt x="10491" y="11866"/>
                  <a:pt x="10399" y="11556"/>
                  <a:pt x="10330" y="11276"/>
                </a:cubicBezTo>
                <a:cubicBezTo>
                  <a:pt x="10267" y="11025"/>
                  <a:pt x="10204" y="10798"/>
                  <a:pt x="10166" y="10610"/>
                </a:cubicBezTo>
                <a:cubicBezTo>
                  <a:pt x="10141" y="10409"/>
                  <a:pt x="10116" y="10258"/>
                  <a:pt x="10091" y="10145"/>
                </a:cubicBezTo>
                <a:cubicBezTo>
                  <a:pt x="10070" y="10021"/>
                  <a:pt x="10061" y="9953"/>
                  <a:pt x="10065" y="9953"/>
                </a:cubicBezTo>
                <a:close/>
                <a:moveTo>
                  <a:pt x="13684" y="1316"/>
                </a:moveTo>
                <a:cubicBezTo>
                  <a:pt x="13743" y="1316"/>
                  <a:pt x="13798" y="1319"/>
                  <a:pt x="13848" y="1324"/>
                </a:cubicBezTo>
                <a:lnTo>
                  <a:pt x="13773" y="1324"/>
                </a:lnTo>
                <a:cubicBezTo>
                  <a:pt x="13710" y="1336"/>
                  <a:pt x="13798" y="1336"/>
                  <a:pt x="13924" y="1361"/>
                </a:cubicBezTo>
                <a:cubicBezTo>
                  <a:pt x="14049" y="1399"/>
                  <a:pt x="14213" y="1412"/>
                  <a:pt x="14301" y="1449"/>
                </a:cubicBezTo>
                <a:cubicBezTo>
                  <a:pt x="14263" y="1449"/>
                  <a:pt x="14225" y="1424"/>
                  <a:pt x="14150" y="1412"/>
                </a:cubicBezTo>
                <a:lnTo>
                  <a:pt x="14150" y="1412"/>
                </a:lnTo>
                <a:cubicBezTo>
                  <a:pt x="14225" y="1424"/>
                  <a:pt x="14288" y="1462"/>
                  <a:pt x="14351" y="1487"/>
                </a:cubicBezTo>
                <a:cubicBezTo>
                  <a:pt x="14414" y="1512"/>
                  <a:pt x="14477" y="1525"/>
                  <a:pt x="14539" y="1537"/>
                </a:cubicBezTo>
                <a:cubicBezTo>
                  <a:pt x="14640" y="1575"/>
                  <a:pt x="14753" y="1625"/>
                  <a:pt x="14891" y="1751"/>
                </a:cubicBezTo>
                <a:cubicBezTo>
                  <a:pt x="14679" y="1606"/>
                  <a:pt x="14593" y="1565"/>
                  <a:pt x="14570" y="1565"/>
                </a:cubicBezTo>
                <a:cubicBezTo>
                  <a:pt x="14563" y="1565"/>
                  <a:pt x="14562" y="1569"/>
                  <a:pt x="14565" y="1575"/>
                </a:cubicBezTo>
                <a:cubicBezTo>
                  <a:pt x="14787" y="1664"/>
                  <a:pt x="15157" y="2009"/>
                  <a:pt x="15196" y="2009"/>
                </a:cubicBezTo>
                <a:cubicBezTo>
                  <a:pt x="15201" y="2009"/>
                  <a:pt x="15200" y="2003"/>
                  <a:pt x="15193" y="1990"/>
                </a:cubicBezTo>
                <a:lnTo>
                  <a:pt x="15193" y="1990"/>
                </a:lnTo>
                <a:cubicBezTo>
                  <a:pt x="15293" y="2128"/>
                  <a:pt x="15406" y="2228"/>
                  <a:pt x="15381" y="2241"/>
                </a:cubicBezTo>
                <a:cubicBezTo>
                  <a:pt x="15507" y="2404"/>
                  <a:pt x="15645" y="2568"/>
                  <a:pt x="15758" y="2756"/>
                </a:cubicBezTo>
                <a:cubicBezTo>
                  <a:pt x="15747" y="2740"/>
                  <a:pt x="15734" y="2724"/>
                  <a:pt x="15730" y="2724"/>
                </a:cubicBezTo>
                <a:cubicBezTo>
                  <a:pt x="15724" y="2724"/>
                  <a:pt x="15734" y="2752"/>
                  <a:pt x="15783" y="2844"/>
                </a:cubicBezTo>
                <a:cubicBezTo>
                  <a:pt x="15695" y="2693"/>
                  <a:pt x="15607" y="2543"/>
                  <a:pt x="15507" y="2417"/>
                </a:cubicBezTo>
                <a:cubicBezTo>
                  <a:pt x="15457" y="2367"/>
                  <a:pt x="15406" y="2304"/>
                  <a:pt x="15369" y="2254"/>
                </a:cubicBezTo>
                <a:cubicBezTo>
                  <a:pt x="15331" y="2203"/>
                  <a:pt x="15293" y="2166"/>
                  <a:pt x="15268" y="2115"/>
                </a:cubicBezTo>
                <a:lnTo>
                  <a:pt x="15268" y="2115"/>
                </a:lnTo>
                <a:cubicBezTo>
                  <a:pt x="15251" y="2124"/>
                  <a:pt x="15282" y="2182"/>
                  <a:pt x="15256" y="2182"/>
                </a:cubicBezTo>
                <a:cubicBezTo>
                  <a:pt x="15244" y="2182"/>
                  <a:pt x="15222" y="2171"/>
                  <a:pt x="15180" y="2141"/>
                </a:cubicBezTo>
                <a:lnTo>
                  <a:pt x="15180" y="2141"/>
                </a:lnTo>
                <a:cubicBezTo>
                  <a:pt x="15243" y="2203"/>
                  <a:pt x="15293" y="2254"/>
                  <a:pt x="15344" y="2316"/>
                </a:cubicBezTo>
                <a:cubicBezTo>
                  <a:pt x="15394" y="2367"/>
                  <a:pt x="15444" y="2430"/>
                  <a:pt x="15482" y="2480"/>
                </a:cubicBezTo>
                <a:cubicBezTo>
                  <a:pt x="15570" y="2593"/>
                  <a:pt x="15645" y="2693"/>
                  <a:pt x="15708" y="2794"/>
                </a:cubicBezTo>
                <a:cubicBezTo>
                  <a:pt x="15771" y="2882"/>
                  <a:pt x="15834" y="2970"/>
                  <a:pt x="15884" y="3070"/>
                </a:cubicBezTo>
                <a:cubicBezTo>
                  <a:pt x="15934" y="3158"/>
                  <a:pt x="15997" y="3246"/>
                  <a:pt x="16047" y="3347"/>
                </a:cubicBezTo>
                <a:cubicBezTo>
                  <a:pt x="16098" y="3548"/>
                  <a:pt x="16173" y="3736"/>
                  <a:pt x="16211" y="3937"/>
                </a:cubicBezTo>
                <a:lnTo>
                  <a:pt x="16223" y="3950"/>
                </a:lnTo>
                <a:lnTo>
                  <a:pt x="16223" y="4063"/>
                </a:lnTo>
                <a:cubicBezTo>
                  <a:pt x="16248" y="4138"/>
                  <a:pt x="16261" y="4176"/>
                  <a:pt x="16261" y="4189"/>
                </a:cubicBezTo>
                <a:cubicBezTo>
                  <a:pt x="16261" y="4192"/>
                  <a:pt x="16261" y="4194"/>
                  <a:pt x="16261" y="4194"/>
                </a:cubicBezTo>
                <a:cubicBezTo>
                  <a:pt x="16260" y="4194"/>
                  <a:pt x="16258" y="4182"/>
                  <a:pt x="16248" y="4164"/>
                </a:cubicBezTo>
                <a:lnTo>
                  <a:pt x="16248" y="4164"/>
                </a:lnTo>
                <a:cubicBezTo>
                  <a:pt x="16261" y="4226"/>
                  <a:pt x="16273" y="4277"/>
                  <a:pt x="16286" y="4314"/>
                </a:cubicBezTo>
                <a:cubicBezTo>
                  <a:pt x="16283" y="4317"/>
                  <a:pt x="16281" y="4318"/>
                  <a:pt x="16278" y="4318"/>
                </a:cubicBezTo>
                <a:cubicBezTo>
                  <a:pt x="16255" y="4318"/>
                  <a:pt x="16230" y="4228"/>
                  <a:pt x="16186" y="4138"/>
                </a:cubicBezTo>
                <a:cubicBezTo>
                  <a:pt x="16173" y="4076"/>
                  <a:pt x="16160" y="4025"/>
                  <a:pt x="16160" y="3963"/>
                </a:cubicBezTo>
                <a:cubicBezTo>
                  <a:pt x="16131" y="3904"/>
                  <a:pt x="16106" y="3855"/>
                  <a:pt x="16096" y="3855"/>
                </a:cubicBezTo>
                <a:cubicBezTo>
                  <a:pt x="16088" y="3855"/>
                  <a:pt x="16087" y="3881"/>
                  <a:pt x="16098" y="3950"/>
                </a:cubicBezTo>
                <a:cubicBezTo>
                  <a:pt x="16110" y="3963"/>
                  <a:pt x="16123" y="3988"/>
                  <a:pt x="16135" y="4025"/>
                </a:cubicBezTo>
                <a:cubicBezTo>
                  <a:pt x="16109" y="3974"/>
                  <a:pt x="16089" y="3940"/>
                  <a:pt x="16084" y="3940"/>
                </a:cubicBezTo>
                <a:cubicBezTo>
                  <a:pt x="16081" y="3940"/>
                  <a:pt x="16081" y="3947"/>
                  <a:pt x="16085" y="3963"/>
                </a:cubicBezTo>
                <a:lnTo>
                  <a:pt x="16148" y="4189"/>
                </a:lnTo>
                <a:lnTo>
                  <a:pt x="16198" y="4402"/>
                </a:lnTo>
                <a:cubicBezTo>
                  <a:pt x="16198" y="4352"/>
                  <a:pt x="16198" y="4277"/>
                  <a:pt x="16186" y="4176"/>
                </a:cubicBezTo>
                <a:lnTo>
                  <a:pt x="16186" y="4176"/>
                </a:lnTo>
                <a:cubicBezTo>
                  <a:pt x="16241" y="4381"/>
                  <a:pt x="16304" y="4607"/>
                  <a:pt x="16328" y="4607"/>
                </a:cubicBezTo>
                <a:cubicBezTo>
                  <a:pt x="16336" y="4607"/>
                  <a:pt x="16340" y="4580"/>
                  <a:pt x="16336" y="4515"/>
                </a:cubicBezTo>
                <a:lnTo>
                  <a:pt x="16336" y="4515"/>
                </a:lnTo>
                <a:cubicBezTo>
                  <a:pt x="16349" y="4629"/>
                  <a:pt x="16349" y="4754"/>
                  <a:pt x="16361" y="4867"/>
                </a:cubicBezTo>
                <a:cubicBezTo>
                  <a:pt x="16399" y="5068"/>
                  <a:pt x="16412" y="5144"/>
                  <a:pt x="16424" y="5244"/>
                </a:cubicBezTo>
                <a:cubicBezTo>
                  <a:pt x="16424" y="5345"/>
                  <a:pt x="16449" y="5445"/>
                  <a:pt x="16462" y="5697"/>
                </a:cubicBezTo>
                <a:cubicBezTo>
                  <a:pt x="16461" y="5699"/>
                  <a:pt x="16460" y="5700"/>
                  <a:pt x="16458" y="5700"/>
                </a:cubicBezTo>
                <a:cubicBezTo>
                  <a:pt x="16450" y="5700"/>
                  <a:pt x="16442" y="5652"/>
                  <a:pt x="16434" y="5652"/>
                </a:cubicBezTo>
                <a:cubicBezTo>
                  <a:pt x="16431" y="5652"/>
                  <a:pt x="16428" y="5661"/>
                  <a:pt x="16424" y="5684"/>
                </a:cubicBezTo>
                <a:cubicBezTo>
                  <a:pt x="16475" y="6049"/>
                  <a:pt x="16324" y="6564"/>
                  <a:pt x="16336" y="6639"/>
                </a:cubicBezTo>
                <a:cubicBezTo>
                  <a:pt x="16299" y="6928"/>
                  <a:pt x="16349" y="6765"/>
                  <a:pt x="16324" y="6953"/>
                </a:cubicBezTo>
                <a:cubicBezTo>
                  <a:pt x="16324" y="6948"/>
                  <a:pt x="16324" y="6942"/>
                  <a:pt x="16323" y="6942"/>
                </a:cubicBezTo>
                <a:cubicBezTo>
                  <a:pt x="16321" y="6942"/>
                  <a:pt x="16318" y="6951"/>
                  <a:pt x="16311" y="6978"/>
                </a:cubicBezTo>
                <a:cubicBezTo>
                  <a:pt x="16311" y="7054"/>
                  <a:pt x="16299" y="7129"/>
                  <a:pt x="16299" y="7205"/>
                </a:cubicBezTo>
                <a:cubicBezTo>
                  <a:pt x="16293" y="7217"/>
                  <a:pt x="16290" y="7222"/>
                  <a:pt x="16288" y="7222"/>
                </a:cubicBezTo>
                <a:cubicBezTo>
                  <a:pt x="16280" y="7222"/>
                  <a:pt x="16293" y="7145"/>
                  <a:pt x="16286" y="7145"/>
                </a:cubicBezTo>
                <a:cubicBezTo>
                  <a:pt x="16282" y="7145"/>
                  <a:pt x="16271" y="7169"/>
                  <a:pt x="16248" y="7242"/>
                </a:cubicBezTo>
                <a:cubicBezTo>
                  <a:pt x="16173" y="7657"/>
                  <a:pt x="16098" y="7908"/>
                  <a:pt x="15947" y="8235"/>
                </a:cubicBezTo>
                <a:cubicBezTo>
                  <a:pt x="15892" y="8369"/>
                  <a:pt x="15881" y="8410"/>
                  <a:pt x="15888" y="8410"/>
                </a:cubicBezTo>
                <a:cubicBezTo>
                  <a:pt x="15899" y="8410"/>
                  <a:pt x="15955" y="8311"/>
                  <a:pt x="15962" y="8311"/>
                </a:cubicBezTo>
                <a:cubicBezTo>
                  <a:pt x="15967" y="8311"/>
                  <a:pt x="15955" y="8344"/>
                  <a:pt x="15909" y="8449"/>
                </a:cubicBezTo>
                <a:cubicBezTo>
                  <a:pt x="15859" y="8499"/>
                  <a:pt x="15834" y="8537"/>
                  <a:pt x="15695" y="8775"/>
                </a:cubicBezTo>
                <a:cubicBezTo>
                  <a:pt x="15633" y="8914"/>
                  <a:pt x="15658" y="8901"/>
                  <a:pt x="15557" y="9127"/>
                </a:cubicBezTo>
                <a:lnTo>
                  <a:pt x="15532" y="9089"/>
                </a:lnTo>
                <a:cubicBezTo>
                  <a:pt x="15411" y="9271"/>
                  <a:pt x="15325" y="9417"/>
                  <a:pt x="15297" y="9417"/>
                </a:cubicBezTo>
                <a:cubicBezTo>
                  <a:pt x="15295" y="9417"/>
                  <a:pt x="15294" y="9417"/>
                  <a:pt x="15293" y="9416"/>
                </a:cubicBezTo>
                <a:cubicBezTo>
                  <a:pt x="15205" y="9580"/>
                  <a:pt x="15117" y="9668"/>
                  <a:pt x="15055" y="9743"/>
                </a:cubicBezTo>
                <a:cubicBezTo>
                  <a:pt x="15006" y="9809"/>
                  <a:pt x="14994" y="9835"/>
                  <a:pt x="15003" y="9835"/>
                </a:cubicBezTo>
                <a:cubicBezTo>
                  <a:pt x="15032" y="9835"/>
                  <a:pt x="15280" y="9577"/>
                  <a:pt x="15318" y="9529"/>
                </a:cubicBezTo>
                <a:lnTo>
                  <a:pt x="15318" y="9529"/>
                </a:lnTo>
                <a:cubicBezTo>
                  <a:pt x="15218" y="9668"/>
                  <a:pt x="15117" y="9768"/>
                  <a:pt x="15042" y="9869"/>
                </a:cubicBezTo>
                <a:cubicBezTo>
                  <a:pt x="14954" y="9957"/>
                  <a:pt x="14891" y="10044"/>
                  <a:pt x="14803" y="10095"/>
                </a:cubicBezTo>
                <a:cubicBezTo>
                  <a:pt x="14866" y="10019"/>
                  <a:pt x="14929" y="9944"/>
                  <a:pt x="14992" y="9856"/>
                </a:cubicBezTo>
                <a:lnTo>
                  <a:pt x="14992" y="9856"/>
                </a:lnTo>
                <a:cubicBezTo>
                  <a:pt x="14879" y="9982"/>
                  <a:pt x="14803" y="10057"/>
                  <a:pt x="14740" y="10132"/>
                </a:cubicBezTo>
                <a:cubicBezTo>
                  <a:pt x="14678" y="10195"/>
                  <a:pt x="14640" y="10246"/>
                  <a:pt x="14602" y="10283"/>
                </a:cubicBezTo>
                <a:cubicBezTo>
                  <a:pt x="14527" y="10359"/>
                  <a:pt x="14489" y="10421"/>
                  <a:pt x="14351" y="10484"/>
                </a:cubicBezTo>
                <a:cubicBezTo>
                  <a:pt x="14500" y="10367"/>
                  <a:pt x="14632" y="10204"/>
                  <a:pt x="14606" y="10204"/>
                </a:cubicBezTo>
                <a:cubicBezTo>
                  <a:pt x="14602" y="10204"/>
                  <a:pt x="14592" y="10209"/>
                  <a:pt x="14577" y="10220"/>
                </a:cubicBezTo>
                <a:cubicBezTo>
                  <a:pt x="14531" y="10276"/>
                  <a:pt x="14485" y="10338"/>
                  <a:pt x="14429" y="10392"/>
                </a:cubicBezTo>
                <a:lnTo>
                  <a:pt x="14429" y="10392"/>
                </a:lnTo>
                <a:cubicBezTo>
                  <a:pt x="14429" y="10392"/>
                  <a:pt x="14429" y="10392"/>
                  <a:pt x="14429" y="10392"/>
                </a:cubicBezTo>
                <a:lnTo>
                  <a:pt x="14429" y="10392"/>
                </a:lnTo>
                <a:cubicBezTo>
                  <a:pt x="14428" y="10392"/>
                  <a:pt x="14417" y="10400"/>
                  <a:pt x="14389" y="10421"/>
                </a:cubicBezTo>
                <a:cubicBezTo>
                  <a:pt x="14326" y="10484"/>
                  <a:pt x="14188" y="10610"/>
                  <a:pt x="14137" y="10673"/>
                </a:cubicBezTo>
                <a:cubicBezTo>
                  <a:pt x="14012" y="10786"/>
                  <a:pt x="13873" y="10886"/>
                  <a:pt x="13735" y="10974"/>
                </a:cubicBezTo>
                <a:cubicBezTo>
                  <a:pt x="13758" y="10957"/>
                  <a:pt x="13768" y="10948"/>
                  <a:pt x="13766" y="10948"/>
                </a:cubicBezTo>
                <a:cubicBezTo>
                  <a:pt x="13763" y="10948"/>
                  <a:pt x="13744" y="10960"/>
                  <a:pt x="13710" y="10987"/>
                </a:cubicBezTo>
                <a:cubicBezTo>
                  <a:pt x="13610" y="11050"/>
                  <a:pt x="13509" y="11138"/>
                  <a:pt x="13408" y="11201"/>
                </a:cubicBezTo>
                <a:cubicBezTo>
                  <a:pt x="13436" y="11181"/>
                  <a:pt x="13445" y="11172"/>
                  <a:pt x="13440" y="11172"/>
                </a:cubicBezTo>
                <a:cubicBezTo>
                  <a:pt x="13428" y="11172"/>
                  <a:pt x="13348" y="11212"/>
                  <a:pt x="13245" y="11263"/>
                </a:cubicBezTo>
                <a:cubicBezTo>
                  <a:pt x="12830" y="11490"/>
                  <a:pt x="12944" y="11515"/>
                  <a:pt x="12592" y="11640"/>
                </a:cubicBezTo>
                <a:cubicBezTo>
                  <a:pt x="12642" y="11615"/>
                  <a:pt x="12654" y="11615"/>
                  <a:pt x="12705" y="11590"/>
                </a:cubicBezTo>
                <a:lnTo>
                  <a:pt x="12705" y="11590"/>
                </a:lnTo>
                <a:lnTo>
                  <a:pt x="12516" y="11653"/>
                </a:lnTo>
                <a:cubicBezTo>
                  <a:pt x="12516" y="11666"/>
                  <a:pt x="12453" y="11716"/>
                  <a:pt x="12353" y="11753"/>
                </a:cubicBezTo>
                <a:cubicBezTo>
                  <a:pt x="12252" y="11804"/>
                  <a:pt x="12127" y="11841"/>
                  <a:pt x="11988" y="11892"/>
                </a:cubicBezTo>
                <a:cubicBezTo>
                  <a:pt x="11863" y="11942"/>
                  <a:pt x="11725" y="11980"/>
                  <a:pt x="11624" y="12030"/>
                </a:cubicBezTo>
                <a:cubicBezTo>
                  <a:pt x="11524" y="12055"/>
                  <a:pt x="11461" y="12080"/>
                  <a:pt x="11448" y="12105"/>
                </a:cubicBezTo>
                <a:cubicBezTo>
                  <a:pt x="11387" y="12111"/>
                  <a:pt x="11352" y="12114"/>
                  <a:pt x="11338" y="12114"/>
                </a:cubicBezTo>
                <a:cubicBezTo>
                  <a:pt x="11286" y="12114"/>
                  <a:pt x="11495" y="12075"/>
                  <a:pt x="11750" y="11967"/>
                </a:cubicBezTo>
                <a:lnTo>
                  <a:pt x="11750" y="11967"/>
                </a:lnTo>
                <a:cubicBezTo>
                  <a:pt x="11662" y="11992"/>
                  <a:pt x="11561" y="12005"/>
                  <a:pt x="11473" y="12017"/>
                </a:cubicBezTo>
                <a:cubicBezTo>
                  <a:pt x="11586" y="11992"/>
                  <a:pt x="11674" y="11967"/>
                  <a:pt x="11787" y="11929"/>
                </a:cubicBezTo>
                <a:lnTo>
                  <a:pt x="11787" y="11929"/>
                </a:lnTo>
                <a:cubicBezTo>
                  <a:pt x="11612" y="11980"/>
                  <a:pt x="11436" y="12017"/>
                  <a:pt x="11285" y="12055"/>
                </a:cubicBezTo>
                <a:cubicBezTo>
                  <a:pt x="11121" y="12105"/>
                  <a:pt x="10996" y="12156"/>
                  <a:pt x="10895" y="12193"/>
                </a:cubicBezTo>
                <a:cubicBezTo>
                  <a:pt x="10886" y="12194"/>
                  <a:pt x="10878" y="12195"/>
                  <a:pt x="10872" y="12195"/>
                </a:cubicBezTo>
                <a:cubicBezTo>
                  <a:pt x="10815" y="12195"/>
                  <a:pt x="10878" y="12162"/>
                  <a:pt x="10812" y="12162"/>
                </a:cubicBezTo>
                <a:cubicBezTo>
                  <a:pt x="10799" y="12162"/>
                  <a:pt x="10782" y="12164"/>
                  <a:pt x="10758" y="12167"/>
                </a:cubicBezTo>
                <a:lnTo>
                  <a:pt x="10758" y="12167"/>
                </a:lnTo>
                <a:cubicBezTo>
                  <a:pt x="10345" y="10977"/>
                  <a:pt x="10066" y="9430"/>
                  <a:pt x="10078" y="8185"/>
                </a:cubicBezTo>
                <a:cubicBezTo>
                  <a:pt x="10078" y="8160"/>
                  <a:pt x="10078" y="8134"/>
                  <a:pt x="10078" y="8109"/>
                </a:cubicBezTo>
                <a:cubicBezTo>
                  <a:pt x="10065" y="8073"/>
                  <a:pt x="10041" y="8055"/>
                  <a:pt x="10015" y="8055"/>
                </a:cubicBezTo>
                <a:cubicBezTo>
                  <a:pt x="9968" y="8055"/>
                  <a:pt x="9914" y="8110"/>
                  <a:pt x="9890" y="8222"/>
                </a:cubicBezTo>
                <a:cubicBezTo>
                  <a:pt x="9865" y="8210"/>
                  <a:pt x="9915" y="7971"/>
                  <a:pt x="9915" y="7858"/>
                </a:cubicBezTo>
                <a:cubicBezTo>
                  <a:pt x="9940" y="7531"/>
                  <a:pt x="9915" y="7343"/>
                  <a:pt x="9940" y="7066"/>
                </a:cubicBezTo>
                <a:lnTo>
                  <a:pt x="9940" y="7280"/>
                </a:lnTo>
                <a:cubicBezTo>
                  <a:pt x="9953" y="7242"/>
                  <a:pt x="9965" y="6828"/>
                  <a:pt x="9965" y="6765"/>
                </a:cubicBezTo>
                <a:cubicBezTo>
                  <a:pt x="9966" y="6764"/>
                  <a:pt x="9966" y="6764"/>
                  <a:pt x="9966" y="6764"/>
                </a:cubicBezTo>
                <a:cubicBezTo>
                  <a:pt x="9976" y="6764"/>
                  <a:pt x="9993" y="6891"/>
                  <a:pt x="10012" y="6891"/>
                </a:cubicBezTo>
                <a:cubicBezTo>
                  <a:pt x="10017" y="6891"/>
                  <a:pt x="10023" y="6880"/>
                  <a:pt x="10028" y="6853"/>
                </a:cubicBezTo>
                <a:cubicBezTo>
                  <a:pt x="10066" y="6601"/>
                  <a:pt x="10091" y="6363"/>
                  <a:pt x="10091" y="6187"/>
                </a:cubicBezTo>
                <a:cubicBezTo>
                  <a:pt x="10103" y="6020"/>
                  <a:pt x="10104" y="5909"/>
                  <a:pt x="10082" y="5909"/>
                </a:cubicBezTo>
                <a:cubicBezTo>
                  <a:pt x="10081" y="5909"/>
                  <a:pt x="10080" y="5910"/>
                  <a:pt x="10078" y="5910"/>
                </a:cubicBezTo>
                <a:cubicBezTo>
                  <a:pt x="10028" y="6162"/>
                  <a:pt x="10028" y="6413"/>
                  <a:pt x="10003" y="6677"/>
                </a:cubicBezTo>
                <a:cubicBezTo>
                  <a:pt x="10002" y="6677"/>
                  <a:pt x="10001" y="6678"/>
                  <a:pt x="10001" y="6678"/>
                </a:cubicBezTo>
                <a:cubicBezTo>
                  <a:pt x="9969" y="6678"/>
                  <a:pt x="10038" y="6149"/>
                  <a:pt x="10004" y="6149"/>
                </a:cubicBezTo>
                <a:cubicBezTo>
                  <a:pt x="10004" y="6149"/>
                  <a:pt x="10003" y="6149"/>
                  <a:pt x="10003" y="6149"/>
                </a:cubicBezTo>
                <a:lnTo>
                  <a:pt x="10135" y="5542"/>
                </a:lnTo>
                <a:lnTo>
                  <a:pt x="10135" y="5542"/>
                </a:lnTo>
                <a:cubicBezTo>
                  <a:pt x="10120" y="5629"/>
                  <a:pt x="10107" y="5736"/>
                  <a:pt x="10116" y="5736"/>
                </a:cubicBezTo>
                <a:cubicBezTo>
                  <a:pt x="10118" y="5736"/>
                  <a:pt x="10123" y="5728"/>
                  <a:pt x="10129" y="5709"/>
                </a:cubicBezTo>
                <a:cubicBezTo>
                  <a:pt x="10179" y="5420"/>
                  <a:pt x="10154" y="5558"/>
                  <a:pt x="10217" y="5370"/>
                </a:cubicBezTo>
                <a:lnTo>
                  <a:pt x="10217" y="5370"/>
                </a:lnTo>
                <a:cubicBezTo>
                  <a:pt x="10166" y="5709"/>
                  <a:pt x="10154" y="6350"/>
                  <a:pt x="10179" y="6589"/>
                </a:cubicBezTo>
                <a:lnTo>
                  <a:pt x="10204" y="6224"/>
                </a:lnTo>
                <a:cubicBezTo>
                  <a:pt x="10217" y="6199"/>
                  <a:pt x="10229" y="6162"/>
                  <a:pt x="10242" y="6136"/>
                </a:cubicBezTo>
                <a:cubicBezTo>
                  <a:pt x="10267" y="5910"/>
                  <a:pt x="10280" y="5684"/>
                  <a:pt x="10280" y="5496"/>
                </a:cubicBezTo>
                <a:cubicBezTo>
                  <a:pt x="10292" y="5307"/>
                  <a:pt x="10292" y="5169"/>
                  <a:pt x="10292" y="5106"/>
                </a:cubicBezTo>
                <a:cubicBezTo>
                  <a:pt x="10328" y="4979"/>
                  <a:pt x="10356" y="4939"/>
                  <a:pt x="10375" y="4939"/>
                </a:cubicBezTo>
                <a:cubicBezTo>
                  <a:pt x="10395" y="4939"/>
                  <a:pt x="10405" y="4986"/>
                  <a:pt x="10405" y="5018"/>
                </a:cubicBezTo>
                <a:cubicBezTo>
                  <a:pt x="10468" y="4754"/>
                  <a:pt x="10506" y="4629"/>
                  <a:pt x="10518" y="4490"/>
                </a:cubicBezTo>
                <a:cubicBezTo>
                  <a:pt x="10543" y="4365"/>
                  <a:pt x="10569" y="4226"/>
                  <a:pt x="10682" y="3975"/>
                </a:cubicBezTo>
                <a:lnTo>
                  <a:pt x="10682" y="3975"/>
                </a:lnTo>
                <a:lnTo>
                  <a:pt x="10581" y="4164"/>
                </a:lnTo>
                <a:cubicBezTo>
                  <a:pt x="10627" y="4049"/>
                  <a:pt x="10787" y="3684"/>
                  <a:pt x="10797" y="3658"/>
                </a:cubicBezTo>
                <a:lnTo>
                  <a:pt x="10797" y="3658"/>
                </a:lnTo>
                <a:cubicBezTo>
                  <a:pt x="10836" y="3603"/>
                  <a:pt x="10886" y="3554"/>
                  <a:pt x="10903" y="3554"/>
                </a:cubicBezTo>
                <a:cubicBezTo>
                  <a:pt x="10911" y="3554"/>
                  <a:pt x="10913" y="3562"/>
                  <a:pt x="10906" y="3582"/>
                </a:cubicBezTo>
                <a:lnTo>
                  <a:pt x="10906" y="3582"/>
                </a:lnTo>
                <a:lnTo>
                  <a:pt x="11061" y="3185"/>
                </a:lnTo>
                <a:lnTo>
                  <a:pt x="11061" y="3185"/>
                </a:lnTo>
                <a:cubicBezTo>
                  <a:pt x="11058" y="3218"/>
                  <a:pt x="11107" y="3213"/>
                  <a:pt x="11096" y="3234"/>
                </a:cubicBezTo>
                <a:cubicBezTo>
                  <a:pt x="11174" y="3107"/>
                  <a:pt x="11207" y="2988"/>
                  <a:pt x="11182" y="2988"/>
                </a:cubicBezTo>
                <a:cubicBezTo>
                  <a:pt x="11177" y="2988"/>
                  <a:pt x="11168" y="2994"/>
                  <a:pt x="11156" y="3009"/>
                </a:cubicBezTo>
                <a:lnTo>
                  <a:pt x="11156" y="3009"/>
                </a:lnTo>
                <a:cubicBezTo>
                  <a:pt x="11383" y="2720"/>
                  <a:pt x="11313" y="2779"/>
                  <a:pt x="11536" y="2568"/>
                </a:cubicBezTo>
                <a:cubicBezTo>
                  <a:pt x="11558" y="2537"/>
                  <a:pt x="11559" y="2524"/>
                  <a:pt x="11547" y="2524"/>
                </a:cubicBezTo>
                <a:cubicBezTo>
                  <a:pt x="11527" y="2524"/>
                  <a:pt x="11468" y="2565"/>
                  <a:pt x="11436" y="2605"/>
                </a:cubicBezTo>
                <a:cubicBezTo>
                  <a:pt x="11586" y="2392"/>
                  <a:pt x="11674" y="2279"/>
                  <a:pt x="11775" y="2191"/>
                </a:cubicBezTo>
                <a:lnTo>
                  <a:pt x="11775" y="2191"/>
                </a:lnTo>
                <a:cubicBezTo>
                  <a:pt x="11624" y="2354"/>
                  <a:pt x="11649" y="2404"/>
                  <a:pt x="11674" y="2404"/>
                </a:cubicBezTo>
                <a:cubicBezTo>
                  <a:pt x="11699" y="2417"/>
                  <a:pt x="11762" y="2392"/>
                  <a:pt x="11750" y="2442"/>
                </a:cubicBezTo>
                <a:cubicBezTo>
                  <a:pt x="11825" y="2316"/>
                  <a:pt x="11926" y="2191"/>
                  <a:pt x="12014" y="2065"/>
                </a:cubicBezTo>
                <a:cubicBezTo>
                  <a:pt x="12102" y="1939"/>
                  <a:pt x="12215" y="1839"/>
                  <a:pt x="12328" y="1726"/>
                </a:cubicBezTo>
                <a:lnTo>
                  <a:pt x="12328" y="1726"/>
                </a:lnTo>
                <a:cubicBezTo>
                  <a:pt x="12303" y="1751"/>
                  <a:pt x="12278" y="1826"/>
                  <a:pt x="12290" y="1826"/>
                </a:cubicBezTo>
                <a:cubicBezTo>
                  <a:pt x="12303" y="1814"/>
                  <a:pt x="12353" y="1738"/>
                  <a:pt x="12453" y="1688"/>
                </a:cubicBezTo>
                <a:cubicBezTo>
                  <a:pt x="12504" y="1650"/>
                  <a:pt x="12567" y="1613"/>
                  <a:pt x="12629" y="1575"/>
                </a:cubicBezTo>
                <a:cubicBezTo>
                  <a:pt x="12705" y="1537"/>
                  <a:pt x="12768" y="1500"/>
                  <a:pt x="12856" y="1475"/>
                </a:cubicBezTo>
                <a:cubicBezTo>
                  <a:pt x="13110" y="1362"/>
                  <a:pt x="13431" y="1316"/>
                  <a:pt x="13684" y="1316"/>
                </a:cubicBezTo>
                <a:close/>
                <a:moveTo>
                  <a:pt x="10163" y="11738"/>
                </a:moveTo>
                <a:cubicBezTo>
                  <a:pt x="10168" y="11738"/>
                  <a:pt x="10205" y="11838"/>
                  <a:pt x="10267" y="12017"/>
                </a:cubicBezTo>
                <a:cubicBezTo>
                  <a:pt x="10294" y="12094"/>
                  <a:pt x="10324" y="12188"/>
                  <a:pt x="10361" y="12294"/>
                </a:cubicBezTo>
                <a:lnTo>
                  <a:pt x="10333" y="12294"/>
                </a:lnTo>
                <a:cubicBezTo>
                  <a:pt x="10309" y="12219"/>
                  <a:pt x="10287" y="12148"/>
                  <a:pt x="10267" y="12080"/>
                </a:cubicBezTo>
                <a:cubicBezTo>
                  <a:pt x="10190" y="11844"/>
                  <a:pt x="10159" y="11738"/>
                  <a:pt x="10163" y="11738"/>
                </a:cubicBezTo>
                <a:close/>
                <a:moveTo>
                  <a:pt x="9513" y="11037"/>
                </a:moveTo>
                <a:lnTo>
                  <a:pt x="9538" y="11062"/>
                </a:lnTo>
                <a:cubicBezTo>
                  <a:pt x="9601" y="11326"/>
                  <a:pt x="9664" y="11590"/>
                  <a:pt x="9739" y="11829"/>
                </a:cubicBezTo>
                <a:cubicBezTo>
                  <a:pt x="9791" y="11994"/>
                  <a:pt x="9844" y="12160"/>
                  <a:pt x="9896" y="12325"/>
                </a:cubicBezTo>
                <a:lnTo>
                  <a:pt x="9896" y="12325"/>
                </a:lnTo>
                <a:cubicBezTo>
                  <a:pt x="9887" y="12326"/>
                  <a:pt x="9878" y="12327"/>
                  <a:pt x="9869" y="12328"/>
                </a:cubicBezTo>
                <a:lnTo>
                  <a:pt x="9869" y="12328"/>
                </a:lnTo>
                <a:cubicBezTo>
                  <a:pt x="9819" y="12173"/>
                  <a:pt x="9771" y="12016"/>
                  <a:pt x="9727" y="11854"/>
                </a:cubicBezTo>
                <a:cubicBezTo>
                  <a:pt x="9639" y="11590"/>
                  <a:pt x="9576" y="11314"/>
                  <a:pt x="9513" y="11037"/>
                </a:cubicBezTo>
                <a:close/>
                <a:moveTo>
                  <a:pt x="9262" y="10447"/>
                </a:moveTo>
                <a:cubicBezTo>
                  <a:pt x="9314" y="10482"/>
                  <a:pt x="9324" y="10675"/>
                  <a:pt x="9329" y="10675"/>
                </a:cubicBezTo>
                <a:cubicBezTo>
                  <a:pt x="9332" y="10675"/>
                  <a:pt x="9333" y="10638"/>
                  <a:pt x="9337" y="10535"/>
                </a:cubicBezTo>
                <a:cubicBezTo>
                  <a:pt x="9350" y="10572"/>
                  <a:pt x="9362" y="10597"/>
                  <a:pt x="9362" y="10623"/>
                </a:cubicBezTo>
                <a:lnTo>
                  <a:pt x="9375" y="10685"/>
                </a:lnTo>
                <a:cubicBezTo>
                  <a:pt x="9387" y="10773"/>
                  <a:pt x="9375" y="10849"/>
                  <a:pt x="9425" y="11012"/>
                </a:cubicBezTo>
                <a:cubicBezTo>
                  <a:pt x="9425" y="11000"/>
                  <a:pt x="9438" y="11000"/>
                  <a:pt x="9438" y="11000"/>
                </a:cubicBezTo>
                <a:cubicBezTo>
                  <a:pt x="9544" y="11462"/>
                  <a:pt x="9676" y="11919"/>
                  <a:pt x="9816" y="12334"/>
                </a:cubicBezTo>
                <a:lnTo>
                  <a:pt x="9816" y="12334"/>
                </a:lnTo>
                <a:cubicBezTo>
                  <a:pt x="9793" y="12336"/>
                  <a:pt x="9769" y="12338"/>
                  <a:pt x="9746" y="12340"/>
                </a:cubicBezTo>
                <a:lnTo>
                  <a:pt x="9746" y="12340"/>
                </a:lnTo>
                <a:cubicBezTo>
                  <a:pt x="9540" y="11715"/>
                  <a:pt x="9366" y="11072"/>
                  <a:pt x="9262" y="10447"/>
                </a:cubicBezTo>
                <a:close/>
                <a:moveTo>
                  <a:pt x="9337" y="11163"/>
                </a:moveTo>
                <a:cubicBezTo>
                  <a:pt x="9424" y="11563"/>
                  <a:pt x="9538" y="11957"/>
                  <a:pt x="9670" y="12346"/>
                </a:cubicBezTo>
                <a:lnTo>
                  <a:pt x="9670" y="12346"/>
                </a:lnTo>
                <a:cubicBezTo>
                  <a:pt x="9663" y="12346"/>
                  <a:pt x="9656" y="12347"/>
                  <a:pt x="9649" y="12347"/>
                </a:cubicBezTo>
                <a:lnTo>
                  <a:pt x="9649" y="12347"/>
                </a:lnTo>
                <a:cubicBezTo>
                  <a:pt x="9528" y="11959"/>
                  <a:pt x="9419" y="11564"/>
                  <a:pt x="9337" y="11163"/>
                </a:cubicBezTo>
                <a:close/>
                <a:moveTo>
                  <a:pt x="8998" y="6652"/>
                </a:moveTo>
                <a:cubicBezTo>
                  <a:pt x="8998" y="6664"/>
                  <a:pt x="9010" y="6677"/>
                  <a:pt x="9023" y="6689"/>
                </a:cubicBezTo>
                <a:cubicBezTo>
                  <a:pt x="8814" y="8597"/>
                  <a:pt x="9035" y="10536"/>
                  <a:pt x="9637" y="12348"/>
                </a:cubicBezTo>
                <a:lnTo>
                  <a:pt x="9637" y="12348"/>
                </a:lnTo>
                <a:cubicBezTo>
                  <a:pt x="9630" y="12349"/>
                  <a:pt x="9623" y="12349"/>
                  <a:pt x="9616" y="12350"/>
                </a:cubicBezTo>
                <a:lnTo>
                  <a:pt x="9616" y="12350"/>
                </a:lnTo>
                <a:cubicBezTo>
                  <a:pt x="9527" y="12061"/>
                  <a:pt x="9412" y="11673"/>
                  <a:pt x="9299" y="11226"/>
                </a:cubicBezTo>
                <a:cubicBezTo>
                  <a:pt x="8910" y="9818"/>
                  <a:pt x="8834" y="7808"/>
                  <a:pt x="8998" y="6652"/>
                </a:cubicBezTo>
                <a:close/>
                <a:moveTo>
                  <a:pt x="8867" y="8187"/>
                </a:moveTo>
                <a:lnTo>
                  <a:pt x="8867" y="8187"/>
                </a:lnTo>
                <a:cubicBezTo>
                  <a:pt x="8871" y="8853"/>
                  <a:pt x="8940" y="9512"/>
                  <a:pt x="9036" y="10170"/>
                </a:cubicBezTo>
                <a:cubicBezTo>
                  <a:pt x="9111" y="10560"/>
                  <a:pt x="9174" y="10949"/>
                  <a:pt x="9274" y="11326"/>
                </a:cubicBezTo>
                <a:cubicBezTo>
                  <a:pt x="9325" y="11515"/>
                  <a:pt x="9375" y="11703"/>
                  <a:pt x="9425" y="11892"/>
                </a:cubicBezTo>
                <a:lnTo>
                  <a:pt x="9579" y="12352"/>
                </a:lnTo>
                <a:lnTo>
                  <a:pt x="9579" y="12352"/>
                </a:lnTo>
                <a:cubicBezTo>
                  <a:pt x="9570" y="12353"/>
                  <a:pt x="9561" y="12353"/>
                  <a:pt x="9552" y="12354"/>
                </a:cubicBezTo>
                <a:lnTo>
                  <a:pt x="9552" y="12354"/>
                </a:lnTo>
                <a:cubicBezTo>
                  <a:pt x="9492" y="12164"/>
                  <a:pt x="9417" y="11963"/>
                  <a:pt x="9362" y="11753"/>
                </a:cubicBezTo>
                <a:cubicBezTo>
                  <a:pt x="9299" y="11515"/>
                  <a:pt x="9237" y="11263"/>
                  <a:pt x="9174" y="11000"/>
                </a:cubicBezTo>
                <a:cubicBezTo>
                  <a:pt x="9123" y="10748"/>
                  <a:pt x="9073" y="10484"/>
                  <a:pt x="9023" y="10220"/>
                </a:cubicBezTo>
                <a:cubicBezTo>
                  <a:pt x="8985" y="10032"/>
                  <a:pt x="8973" y="9843"/>
                  <a:pt x="8948" y="9655"/>
                </a:cubicBezTo>
                <a:cubicBezTo>
                  <a:pt x="8935" y="9466"/>
                  <a:pt x="8910" y="9291"/>
                  <a:pt x="8897" y="9115"/>
                </a:cubicBezTo>
                <a:lnTo>
                  <a:pt x="8897" y="9089"/>
                </a:lnTo>
                <a:cubicBezTo>
                  <a:pt x="8885" y="8826"/>
                  <a:pt x="8872" y="8574"/>
                  <a:pt x="8860" y="8361"/>
                </a:cubicBezTo>
                <a:cubicBezTo>
                  <a:pt x="8863" y="8301"/>
                  <a:pt x="8866" y="8243"/>
                  <a:pt x="8867" y="8187"/>
                </a:cubicBezTo>
                <a:close/>
                <a:moveTo>
                  <a:pt x="9463" y="12189"/>
                </a:moveTo>
                <a:cubicBezTo>
                  <a:pt x="9482" y="12247"/>
                  <a:pt x="9500" y="12303"/>
                  <a:pt x="9519" y="12356"/>
                </a:cubicBezTo>
                <a:lnTo>
                  <a:pt x="9519" y="12356"/>
                </a:lnTo>
                <a:cubicBezTo>
                  <a:pt x="9518" y="12356"/>
                  <a:pt x="9517" y="12356"/>
                  <a:pt x="9517" y="12356"/>
                </a:cubicBezTo>
                <a:lnTo>
                  <a:pt x="9517" y="12356"/>
                </a:lnTo>
                <a:cubicBezTo>
                  <a:pt x="9504" y="12318"/>
                  <a:pt x="9490" y="12280"/>
                  <a:pt x="9475" y="12244"/>
                </a:cubicBezTo>
                <a:cubicBezTo>
                  <a:pt x="9475" y="12221"/>
                  <a:pt x="9465" y="12209"/>
                  <a:pt x="9463" y="12189"/>
                </a:cubicBezTo>
                <a:close/>
                <a:moveTo>
                  <a:pt x="10795" y="12269"/>
                </a:moveTo>
                <a:lnTo>
                  <a:pt x="10838" y="12370"/>
                </a:lnTo>
                <a:lnTo>
                  <a:pt x="10838" y="12370"/>
                </a:lnTo>
                <a:cubicBezTo>
                  <a:pt x="10828" y="12349"/>
                  <a:pt x="10818" y="12328"/>
                  <a:pt x="10807" y="12306"/>
                </a:cubicBezTo>
                <a:cubicBezTo>
                  <a:pt x="10803" y="12295"/>
                  <a:pt x="10799" y="12283"/>
                  <a:pt x="10795" y="12272"/>
                </a:cubicBezTo>
                <a:lnTo>
                  <a:pt x="10795" y="12272"/>
                </a:lnTo>
                <a:lnTo>
                  <a:pt x="10795" y="12269"/>
                </a:lnTo>
                <a:close/>
                <a:moveTo>
                  <a:pt x="6045" y="12507"/>
                </a:moveTo>
                <a:cubicBezTo>
                  <a:pt x="6057" y="12520"/>
                  <a:pt x="6057" y="12520"/>
                  <a:pt x="6070" y="12520"/>
                </a:cubicBezTo>
                <a:lnTo>
                  <a:pt x="6045" y="12520"/>
                </a:lnTo>
                <a:cubicBezTo>
                  <a:pt x="6045" y="12520"/>
                  <a:pt x="6045" y="12507"/>
                  <a:pt x="6045" y="12507"/>
                </a:cubicBezTo>
                <a:close/>
                <a:moveTo>
                  <a:pt x="13134" y="12403"/>
                </a:moveTo>
                <a:cubicBezTo>
                  <a:pt x="13100" y="12416"/>
                  <a:pt x="13062" y="12435"/>
                  <a:pt x="13031" y="12445"/>
                </a:cubicBezTo>
                <a:lnTo>
                  <a:pt x="13006" y="12457"/>
                </a:lnTo>
                <a:cubicBezTo>
                  <a:pt x="12893" y="12507"/>
                  <a:pt x="12805" y="12545"/>
                  <a:pt x="12705" y="12583"/>
                </a:cubicBezTo>
                <a:cubicBezTo>
                  <a:pt x="12755" y="12558"/>
                  <a:pt x="12805" y="12533"/>
                  <a:pt x="12843" y="12520"/>
                </a:cubicBezTo>
                <a:lnTo>
                  <a:pt x="12906" y="12495"/>
                </a:lnTo>
                <a:cubicBezTo>
                  <a:pt x="12964" y="12460"/>
                  <a:pt x="13043" y="12436"/>
                  <a:pt x="13134" y="12403"/>
                </a:cubicBezTo>
                <a:close/>
                <a:moveTo>
                  <a:pt x="10921" y="12568"/>
                </a:moveTo>
                <a:lnTo>
                  <a:pt x="10933" y="12595"/>
                </a:lnTo>
                <a:cubicBezTo>
                  <a:pt x="10929" y="12586"/>
                  <a:pt x="10925" y="12577"/>
                  <a:pt x="10921" y="12568"/>
                </a:cubicBezTo>
                <a:close/>
                <a:moveTo>
                  <a:pt x="9803" y="12410"/>
                </a:moveTo>
                <a:cubicBezTo>
                  <a:pt x="9828" y="12484"/>
                  <a:pt x="9853" y="12558"/>
                  <a:pt x="9877" y="12621"/>
                </a:cubicBezTo>
                <a:cubicBezTo>
                  <a:pt x="9881" y="12632"/>
                  <a:pt x="9885" y="12643"/>
                  <a:pt x="9889" y="12654"/>
                </a:cubicBezTo>
                <a:lnTo>
                  <a:pt x="9889" y="12654"/>
                </a:lnTo>
                <a:cubicBezTo>
                  <a:pt x="9886" y="12647"/>
                  <a:pt x="9882" y="12640"/>
                  <a:pt x="9877" y="12633"/>
                </a:cubicBezTo>
                <a:cubicBezTo>
                  <a:pt x="9853" y="12559"/>
                  <a:pt x="9828" y="12484"/>
                  <a:pt x="9803" y="12410"/>
                </a:cubicBezTo>
                <a:close/>
                <a:moveTo>
                  <a:pt x="4512" y="11289"/>
                </a:moveTo>
                <a:lnTo>
                  <a:pt x="4512" y="11289"/>
                </a:lnTo>
                <a:cubicBezTo>
                  <a:pt x="4688" y="11427"/>
                  <a:pt x="4889" y="11552"/>
                  <a:pt x="5102" y="11691"/>
                </a:cubicBezTo>
                <a:cubicBezTo>
                  <a:pt x="5203" y="11753"/>
                  <a:pt x="5316" y="11816"/>
                  <a:pt x="5442" y="11892"/>
                </a:cubicBezTo>
                <a:cubicBezTo>
                  <a:pt x="5555" y="11955"/>
                  <a:pt x="5680" y="12017"/>
                  <a:pt x="5806" y="12080"/>
                </a:cubicBezTo>
                <a:cubicBezTo>
                  <a:pt x="6321" y="12332"/>
                  <a:pt x="6924" y="12533"/>
                  <a:pt x="7616" y="12671"/>
                </a:cubicBezTo>
                <a:lnTo>
                  <a:pt x="7565" y="12671"/>
                </a:lnTo>
                <a:lnTo>
                  <a:pt x="7389" y="12633"/>
                </a:lnTo>
                <a:lnTo>
                  <a:pt x="7213" y="12595"/>
                </a:lnTo>
                <a:lnTo>
                  <a:pt x="6862" y="12507"/>
                </a:lnTo>
                <a:cubicBezTo>
                  <a:pt x="6648" y="12432"/>
                  <a:pt x="6409" y="12344"/>
                  <a:pt x="6221" y="12281"/>
                </a:cubicBezTo>
                <a:cubicBezTo>
                  <a:pt x="6020" y="12206"/>
                  <a:pt x="5869" y="12130"/>
                  <a:pt x="5831" y="12093"/>
                </a:cubicBezTo>
                <a:cubicBezTo>
                  <a:pt x="5806" y="12093"/>
                  <a:pt x="5768" y="12080"/>
                  <a:pt x="5743" y="12080"/>
                </a:cubicBezTo>
                <a:cubicBezTo>
                  <a:pt x="5417" y="11917"/>
                  <a:pt x="5090" y="11741"/>
                  <a:pt x="4788" y="11527"/>
                </a:cubicBezTo>
                <a:cubicBezTo>
                  <a:pt x="4688" y="11464"/>
                  <a:pt x="4575" y="11376"/>
                  <a:pt x="4512" y="11289"/>
                </a:cubicBezTo>
                <a:close/>
                <a:moveTo>
                  <a:pt x="12231" y="12745"/>
                </a:moveTo>
                <a:lnTo>
                  <a:pt x="12227" y="12746"/>
                </a:lnTo>
                <a:lnTo>
                  <a:pt x="12228" y="12746"/>
                </a:lnTo>
                <a:cubicBezTo>
                  <a:pt x="12229" y="12746"/>
                  <a:pt x="12230" y="12745"/>
                  <a:pt x="12231" y="12745"/>
                </a:cubicBezTo>
                <a:close/>
                <a:moveTo>
                  <a:pt x="16814" y="8009"/>
                </a:moveTo>
                <a:lnTo>
                  <a:pt x="16814" y="8009"/>
                </a:lnTo>
                <a:cubicBezTo>
                  <a:pt x="16726" y="8210"/>
                  <a:pt x="16701" y="8423"/>
                  <a:pt x="16638" y="8587"/>
                </a:cubicBezTo>
                <a:lnTo>
                  <a:pt x="16726" y="8436"/>
                </a:lnTo>
                <a:lnTo>
                  <a:pt x="16726" y="8436"/>
                </a:lnTo>
                <a:cubicBezTo>
                  <a:pt x="16714" y="8542"/>
                  <a:pt x="16580" y="8748"/>
                  <a:pt x="16533" y="8856"/>
                </a:cubicBezTo>
                <a:lnTo>
                  <a:pt x="16533" y="8856"/>
                </a:lnTo>
                <a:cubicBezTo>
                  <a:pt x="16559" y="8793"/>
                  <a:pt x="16607" y="8689"/>
                  <a:pt x="16623" y="8676"/>
                </a:cubicBezTo>
                <a:lnTo>
                  <a:pt x="16623" y="8676"/>
                </a:lnTo>
                <a:lnTo>
                  <a:pt x="16575" y="8700"/>
                </a:lnTo>
                <a:cubicBezTo>
                  <a:pt x="16475" y="8926"/>
                  <a:pt x="16412" y="9102"/>
                  <a:pt x="16336" y="9265"/>
                </a:cubicBezTo>
                <a:cubicBezTo>
                  <a:pt x="16353" y="9236"/>
                  <a:pt x="16361" y="9225"/>
                  <a:pt x="16363" y="9225"/>
                </a:cubicBezTo>
                <a:lnTo>
                  <a:pt x="16363" y="9225"/>
                </a:lnTo>
                <a:cubicBezTo>
                  <a:pt x="16369" y="9225"/>
                  <a:pt x="16302" y="9369"/>
                  <a:pt x="16318" y="9369"/>
                </a:cubicBezTo>
                <a:cubicBezTo>
                  <a:pt x="16321" y="9369"/>
                  <a:pt x="16327" y="9364"/>
                  <a:pt x="16336" y="9353"/>
                </a:cubicBezTo>
                <a:lnTo>
                  <a:pt x="16399" y="9228"/>
                </a:lnTo>
                <a:cubicBezTo>
                  <a:pt x="16403" y="9223"/>
                  <a:pt x="16405" y="9220"/>
                  <a:pt x="16405" y="9220"/>
                </a:cubicBezTo>
                <a:lnTo>
                  <a:pt x="16405" y="9220"/>
                </a:lnTo>
                <a:cubicBezTo>
                  <a:pt x="16411" y="9220"/>
                  <a:pt x="16371" y="9313"/>
                  <a:pt x="16349" y="9379"/>
                </a:cubicBezTo>
                <a:cubicBezTo>
                  <a:pt x="16248" y="9554"/>
                  <a:pt x="16072" y="9793"/>
                  <a:pt x="15934" y="10007"/>
                </a:cubicBezTo>
                <a:cubicBezTo>
                  <a:pt x="15783" y="10208"/>
                  <a:pt x="15633" y="10384"/>
                  <a:pt x="15582" y="10434"/>
                </a:cubicBezTo>
                <a:cubicBezTo>
                  <a:pt x="15633" y="10371"/>
                  <a:pt x="15733" y="10246"/>
                  <a:pt x="15771" y="10183"/>
                </a:cubicBezTo>
                <a:lnTo>
                  <a:pt x="15771" y="10183"/>
                </a:lnTo>
                <a:lnTo>
                  <a:pt x="15633" y="10321"/>
                </a:lnTo>
                <a:cubicBezTo>
                  <a:pt x="15733" y="10195"/>
                  <a:pt x="15846" y="10132"/>
                  <a:pt x="15959" y="9931"/>
                </a:cubicBezTo>
                <a:lnTo>
                  <a:pt x="15959" y="9931"/>
                </a:lnTo>
                <a:cubicBezTo>
                  <a:pt x="15957" y="9933"/>
                  <a:pt x="15954" y="9934"/>
                  <a:pt x="15953" y="9934"/>
                </a:cubicBezTo>
                <a:cubicBezTo>
                  <a:pt x="15938" y="9934"/>
                  <a:pt x="15961" y="9871"/>
                  <a:pt x="15937" y="9871"/>
                </a:cubicBezTo>
                <a:cubicBezTo>
                  <a:pt x="15927" y="9871"/>
                  <a:pt x="15907" y="9883"/>
                  <a:pt x="15871" y="9919"/>
                </a:cubicBezTo>
                <a:cubicBezTo>
                  <a:pt x="15733" y="10095"/>
                  <a:pt x="15683" y="10170"/>
                  <a:pt x="15633" y="10258"/>
                </a:cubicBezTo>
                <a:cubicBezTo>
                  <a:pt x="15570" y="10346"/>
                  <a:pt x="15532" y="10459"/>
                  <a:pt x="15344" y="10648"/>
                </a:cubicBezTo>
                <a:cubicBezTo>
                  <a:pt x="15339" y="10653"/>
                  <a:pt x="15336" y="10655"/>
                  <a:pt x="15334" y="10655"/>
                </a:cubicBezTo>
                <a:cubicBezTo>
                  <a:pt x="15330" y="10655"/>
                  <a:pt x="15337" y="10636"/>
                  <a:pt x="15329" y="10636"/>
                </a:cubicBezTo>
                <a:cubicBezTo>
                  <a:pt x="15319" y="10636"/>
                  <a:pt x="15290" y="10658"/>
                  <a:pt x="15205" y="10748"/>
                </a:cubicBezTo>
                <a:cubicBezTo>
                  <a:pt x="14979" y="11025"/>
                  <a:pt x="14803" y="11213"/>
                  <a:pt x="14828" y="11251"/>
                </a:cubicBezTo>
                <a:cubicBezTo>
                  <a:pt x="14879" y="11201"/>
                  <a:pt x="14967" y="11113"/>
                  <a:pt x="15042" y="11050"/>
                </a:cubicBezTo>
                <a:cubicBezTo>
                  <a:pt x="15105" y="10974"/>
                  <a:pt x="15168" y="10912"/>
                  <a:pt x="15193" y="10912"/>
                </a:cubicBezTo>
                <a:cubicBezTo>
                  <a:pt x="15143" y="10974"/>
                  <a:pt x="15067" y="11062"/>
                  <a:pt x="15004" y="11113"/>
                </a:cubicBezTo>
                <a:cubicBezTo>
                  <a:pt x="15117" y="11025"/>
                  <a:pt x="15218" y="10912"/>
                  <a:pt x="15318" y="10811"/>
                </a:cubicBezTo>
                <a:lnTo>
                  <a:pt x="15369" y="10761"/>
                </a:lnTo>
                <a:lnTo>
                  <a:pt x="15532" y="10597"/>
                </a:lnTo>
                <a:lnTo>
                  <a:pt x="15670" y="10421"/>
                </a:lnTo>
                <a:cubicBezTo>
                  <a:pt x="16273" y="9705"/>
                  <a:pt x="16650" y="8939"/>
                  <a:pt x="16877" y="8310"/>
                </a:cubicBezTo>
                <a:cubicBezTo>
                  <a:pt x="16904" y="8236"/>
                  <a:pt x="16920" y="8202"/>
                  <a:pt x="16925" y="8202"/>
                </a:cubicBezTo>
                <a:cubicBezTo>
                  <a:pt x="16945" y="8202"/>
                  <a:pt x="16772" y="8768"/>
                  <a:pt x="16349" y="9504"/>
                </a:cubicBezTo>
                <a:cubicBezTo>
                  <a:pt x="16072" y="9957"/>
                  <a:pt x="15721" y="10484"/>
                  <a:pt x="15256" y="10924"/>
                </a:cubicBezTo>
                <a:lnTo>
                  <a:pt x="15092" y="11100"/>
                </a:lnTo>
                <a:lnTo>
                  <a:pt x="14904" y="11251"/>
                </a:lnTo>
                <a:cubicBezTo>
                  <a:pt x="14791" y="11364"/>
                  <a:pt x="14665" y="11464"/>
                  <a:pt x="14539" y="11565"/>
                </a:cubicBezTo>
                <a:cubicBezTo>
                  <a:pt x="14414" y="11653"/>
                  <a:pt x="14288" y="11741"/>
                  <a:pt x="14162" y="11829"/>
                </a:cubicBezTo>
                <a:cubicBezTo>
                  <a:pt x="14100" y="11867"/>
                  <a:pt x="14037" y="11917"/>
                  <a:pt x="13974" y="11955"/>
                </a:cubicBezTo>
                <a:cubicBezTo>
                  <a:pt x="13911" y="11992"/>
                  <a:pt x="13848" y="12030"/>
                  <a:pt x="13798" y="12055"/>
                </a:cubicBezTo>
                <a:cubicBezTo>
                  <a:pt x="13706" y="12101"/>
                  <a:pt x="13614" y="12147"/>
                  <a:pt x="13522" y="12193"/>
                </a:cubicBezTo>
                <a:cubicBezTo>
                  <a:pt x="13509" y="12218"/>
                  <a:pt x="13471" y="12231"/>
                  <a:pt x="13434" y="12244"/>
                </a:cubicBezTo>
                <a:cubicBezTo>
                  <a:pt x="13408" y="12256"/>
                  <a:pt x="13383" y="12256"/>
                  <a:pt x="13371" y="12256"/>
                </a:cubicBezTo>
                <a:cubicBezTo>
                  <a:pt x="13358" y="12269"/>
                  <a:pt x="13358" y="12281"/>
                  <a:pt x="13358" y="12281"/>
                </a:cubicBezTo>
                <a:cubicBezTo>
                  <a:pt x="13346" y="12294"/>
                  <a:pt x="13346" y="12306"/>
                  <a:pt x="13333" y="12319"/>
                </a:cubicBezTo>
                <a:cubicBezTo>
                  <a:pt x="13283" y="12344"/>
                  <a:pt x="13233" y="12357"/>
                  <a:pt x="13170" y="12382"/>
                </a:cubicBezTo>
                <a:cubicBezTo>
                  <a:pt x="13170" y="12382"/>
                  <a:pt x="13157" y="12382"/>
                  <a:pt x="13157" y="12369"/>
                </a:cubicBezTo>
                <a:cubicBezTo>
                  <a:pt x="12956" y="12457"/>
                  <a:pt x="12780" y="12533"/>
                  <a:pt x="12604" y="12595"/>
                </a:cubicBezTo>
                <a:lnTo>
                  <a:pt x="12592" y="12621"/>
                </a:lnTo>
                <a:lnTo>
                  <a:pt x="12592" y="12633"/>
                </a:lnTo>
                <a:cubicBezTo>
                  <a:pt x="12504" y="12671"/>
                  <a:pt x="12416" y="12696"/>
                  <a:pt x="12353" y="12708"/>
                </a:cubicBezTo>
                <a:lnTo>
                  <a:pt x="12353" y="12708"/>
                </a:lnTo>
                <a:lnTo>
                  <a:pt x="12579" y="12633"/>
                </a:lnTo>
                <a:lnTo>
                  <a:pt x="12579" y="12633"/>
                </a:lnTo>
                <a:cubicBezTo>
                  <a:pt x="12459" y="12668"/>
                  <a:pt x="12343" y="12707"/>
                  <a:pt x="12231" y="12745"/>
                </a:cubicBezTo>
                <a:lnTo>
                  <a:pt x="12231" y="12745"/>
                </a:lnTo>
                <a:lnTo>
                  <a:pt x="12278" y="12734"/>
                </a:lnTo>
                <a:lnTo>
                  <a:pt x="12352" y="12709"/>
                </a:lnTo>
                <a:lnTo>
                  <a:pt x="12352" y="12709"/>
                </a:lnTo>
                <a:cubicBezTo>
                  <a:pt x="12315" y="12721"/>
                  <a:pt x="12277" y="12734"/>
                  <a:pt x="12252" y="12746"/>
                </a:cubicBezTo>
                <a:lnTo>
                  <a:pt x="12228" y="12746"/>
                </a:lnTo>
                <a:cubicBezTo>
                  <a:pt x="12060" y="12804"/>
                  <a:pt x="11900" y="12859"/>
                  <a:pt x="11750" y="12897"/>
                </a:cubicBezTo>
                <a:lnTo>
                  <a:pt x="11662" y="12922"/>
                </a:lnTo>
                <a:cubicBezTo>
                  <a:pt x="11725" y="12897"/>
                  <a:pt x="11762" y="12859"/>
                  <a:pt x="11838" y="12822"/>
                </a:cubicBezTo>
                <a:lnTo>
                  <a:pt x="11838" y="12822"/>
                </a:lnTo>
                <a:cubicBezTo>
                  <a:pt x="11624" y="12859"/>
                  <a:pt x="11423" y="12910"/>
                  <a:pt x="11235" y="12947"/>
                </a:cubicBezTo>
                <a:cubicBezTo>
                  <a:pt x="11360" y="12884"/>
                  <a:pt x="11473" y="12822"/>
                  <a:pt x="11536" y="12784"/>
                </a:cubicBezTo>
                <a:lnTo>
                  <a:pt x="11536" y="12784"/>
                </a:lnTo>
                <a:lnTo>
                  <a:pt x="11310" y="12859"/>
                </a:lnTo>
                <a:lnTo>
                  <a:pt x="11247" y="12859"/>
                </a:lnTo>
                <a:cubicBezTo>
                  <a:pt x="11168" y="12883"/>
                  <a:pt x="11095" y="12911"/>
                  <a:pt x="11026" y="12942"/>
                </a:cubicBezTo>
                <a:lnTo>
                  <a:pt x="11026" y="12942"/>
                </a:lnTo>
                <a:lnTo>
                  <a:pt x="11003" y="12874"/>
                </a:lnTo>
                <a:lnTo>
                  <a:pt x="11003" y="12874"/>
                </a:lnTo>
                <a:cubicBezTo>
                  <a:pt x="11232" y="12815"/>
                  <a:pt x="11475" y="12721"/>
                  <a:pt x="11712" y="12696"/>
                </a:cubicBezTo>
                <a:lnTo>
                  <a:pt x="11712" y="12696"/>
                </a:lnTo>
                <a:cubicBezTo>
                  <a:pt x="11662" y="12708"/>
                  <a:pt x="11599" y="12721"/>
                  <a:pt x="11574" y="12734"/>
                </a:cubicBezTo>
                <a:cubicBezTo>
                  <a:pt x="11863" y="12671"/>
                  <a:pt x="12152" y="12583"/>
                  <a:pt x="12328" y="12520"/>
                </a:cubicBezTo>
                <a:lnTo>
                  <a:pt x="12315" y="12495"/>
                </a:lnTo>
                <a:cubicBezTo>
                  <a:pt x="12516" y="12419"/>
                  <a:pt x="12667" y="12344"/>
                  <a:pt x="12830" y="12269"/>
                </a:cubicBezTo>
                <a:lnTo>
                  <a:pt x="12830" y="12244"/>
                </a:lnTo>
                <a:cubicBezTo>
                  <a:pt x="12944" y="12193"/>
                  <a:pt x="13132" y="12118"/>
                  <a:pt x="13308" y="12017"/>
                </a:cubicBezTo>
                <a:cubicBezTo>
                  <a:pt x="13471" y="11917"/>
                  <a:pt x="13635" y="11841"/>
                  <a:pt x="13710" y="11816"/>
                </a:cubicBezTo>
                <a:cubicBezTo>
                  <a:pt x="13760" y="11779"/>
                  <a:pt x="14024" y="11628"/>
                  <a:pt x="14137" y="11540"/>
                </a:cubicBezTo>
                <a:lnTo>
                  <a:pt x="14188" y="11540"/>
                </a:lnTo>
                <a:cubicBezTo>
                  <a:pt x="14351" y="11427"/>
                  <a:pt x="14451" y="11351"/>
                  <a:pt x="14527" y="11276"/>
                </a:cubicBezTo>
                <a:cubicBezTo>
                  <a:pt x="14703" y="11163"/>
                  <a:pt x="14854" y="11037"/>
                  <a:pt x="14979" y="10912"/>
                </a:cubicBezTo>
                <a:cubicBezTo>
                  <a:pt x="15105" y="10773"/>
                  <a:pt x="15231" y="10635"/>
                  <a:pt x="15356" y="10509"/>
                </a:cubicBezTo>
                <a:cubicBezTo>
                  <a:pt x="15432" y="10421"/>
                  <a:pt x="15507" y="10321"/>
                  <a:pt x="15570" y="10233"/>
                </a:cubicBezTo>
                <a:cubicBezTo>
                  <a:pt x="15570" y="10233"/>
                  <a:pt x="15570" y="10246"/>
                  <a:pt x="15570" y="10246"/>
                </a:cubicBezTo>
                <a:cubicBezTo>
                  <a:pt x="15582" y="10220"/>
                  <a:pt x="15633" y="10132"/>
                  <a:pt x="15683" y="10082"/>
                </a:cubicBezTo>
                <a:cubicBezTo>
                  <a:pt x="15746" y="9994"/>
                  <a:pt x="15846" y="9843"/>
                  <a:pt x="15934" y="9743"/>
                </a:cubicBezTo>
                <a:lnTo>
                  <a:pt x="16060" y="9554"/>
                </a:lnTo>
                <a:lnTo>
                  <a:pt x="16060" y="9554"/>
                </a:lnTo>
                <a:cubicBezTo>
                  <a:pt x="16018" y="9626"/>
                  <a:pt x="16008" y="9649"/>
                  <a:pt x="16015" y="9649"/>
                </a:cubicBezTo>
                <a:cubicBezTo>
                  <a:pt x="16028" y="9649"/>
                  <a:pt x="16106" y="9554"/>
                  <a:pt x="16123" y="9554"/>
                </a:cubicBezTo>
                <a:cubicBezTo>
                  <a:pt x="16148" y="9517"/>
                  <a:pt x="16173" y="9466"/>
                  <a:pt x="16186" y="9429"/>
                </a:cubicBezTo>
                <a:cubicBezTo>
                  <a:pt x="16192" y="9421"/>
                  <a:pt x="16195" y="9417"/>
                  <a:pt x="16196" y="9417"/>
                </a:cubicBezTo>
                <a:cubicBezTo>
                  <a:pt x="16200" y="9417"/>
                  <a:pt x="16180" y="9459"/>
                  <a:pt x="16185" y="9459"/>
                </a:cubicBezTo>
                <a:cubicBezTo>
                  <a:pt x="16188" y="9459"/>
                  <a:pt x="16195" y="9451"/>
                  <a:pt x="16211" y="9429"/>
                </a:cubicBezTo>
                <a:cubicBezTo>
                  <a:pt x="16248" y="9328"/>
                  <a:pt x="16387" y="9077"/>
                  <a:pt x="16412" y="8989"/>
                </a:cubicBezTo>
                <a:lnTo>
                  <a:pt x="16412" y="8989"/>
                </a:lnTo>
                <a:cubicBezTo>
                  <a:pt x="16399" y="9002"/>
                  <a:pt x="16374" y="9027"/>
                  <a:pt x="16349" y="9064"/>
                </a:cubicBezTo>
                <a:cubicBezTo>
                  <a:pt x="16349" y="9052"/>
                  <a:pt x="16361" y="9039"/>
                  <a:pt x="16361" y="9027"/>
                </a:cubicBezTo>
                <a:cubicBezTo>
                  <a:pt x="16414" y="8936"/>
                  <a:pt x="16417" y="8918"/>
                  <a:pt x="16411" y="8918"/>
                </a:cubicBezTo>
                <a:cubicBezTo>
                  <a:pt x="16407" y="8918"/>
                  <a:pt x="16399" y="8926"/>
                  <a:pt x="16399" y="8926"/>
                </a:cubicBezTo>
                <a:cubicBezTo>
                  <a:pt x="16500" y="8763"/>
                  <a:pt x="16525" y="8662"/>
                  <a:pt x="16613" y="8549"/>
                </a:cubicBezTo>
                <a:lnTo>
                  <a:pt x="16613" y="8549"/>
                </a:lnTo>
                <a:cubicBezTo>
                  <a:pt x="16609" y="8552"/>
                  <a:pt x="16606" y="8553"/>
                  <a:pt x="16605" y="8553"/>
                </a:cubicBezTo>
                <a:cubicBezTo>
                  <a:pt x="16587" y="8553"/>
                  <a:pt x="16642" y="8452"/>
                  <a:pt x="16676" y="8361"/>
                </a:cubicBezTo>
                <a:cubicBezTo>
                  <a:pt x="16707" y="8267"/>
                  <a:pt x="16738" y="8172"/>
                  <a:pt x="16726" y="8172"/>
                </a:cubicBezTo>
                <a:cubicBezTo>
                  <a:pt x="16724" y="8172"/>
                  <a:pt x="16720" y="8176"/>
                  <a:pt x="16713" y="8185"/>
                </a:cubicBezTo>
                <a:cubicBezTo>
                  <a:pt x="16801" y="8059"/>
                  <a:pt x="16751" y="8084"/>
                  <a:pt x="16814" y="8009"/>
                </a:cubicBezTo>
                <a:close/>
                <a:moveTo>
                  <a:pt x="10498" y="12950"/>
                </a:moveTo>
                <a:cubicBezTo>
                  <a:pt x="10495" y="12952"/>
                  <a:pt x="10493" y="12955"/>
                  <a:pt x="10493" y="12960"/>
                </a:cubicBezTo>
                <a:lnTo>
                  <a:pt x="10468" y="12960"/>
                </a:lnTo>
                <a:cubicBezTo>
                  <a:pt x="10475" y="12960"/>
                  <a:pt x="10481" y="12956"/>
                  <a:pt x="10488" y="12953"/>
                </a:cubicBezTo>
                <a:lnTo>
                  <a:pt x="10488" y="12953"/>
                </a:lnTo>
                <a:cubicBezTo>
                  <a:pt x="10491" y="12952"/>
                  <a:pt x="10495" y="12951"/>
                  <a:pt x="10498" y="12950"/>
                </a:cubicBezTo>
                <a:close/>
                <a:moveTo>
                  <a:pt x="11599" y="12935"/>
                </a:moveTo>
                <a:lnTo>
                  <a:pt x="11486" y="12960"/>
                </a:lnTo>
                <a:cubicBezTo>
                  <a:pt x="11473" y="12960"/>
                  <a:pt x="11486" y="12947"/>
                  <a:pt x="11524" y="12935"/>
                </a:cubicBezTo>
                <a:close/>
                <a:moveTo>
                  <a:pt x="10983" y="12879"/>
                </a:moveTo>
                <a:cubicBezTo>
                  <a:pt x="10993" y="12903"/>
                  <a:pt x="11002" y="12926"/>
                  <a:pt x="11011" y="12948"/>
                </a:cubicBezTo>
                <a:lnTo>
                  <a:pt x="11011" y="12948"/>
                </a:lnTo>
                <a:cubicBezTo>
                  <a:pt x="11003" y="12952"/>
                  <a:pt x="10994" y="12956"/>
                  <a:pt x="10986" y="12960"/>
                </a:cubicBezTo>
                <a:lnTo>
                  <a:pt x="10986" y="12960"/>
                </a:lnTo>
                <a:cubicBezTo>
                  <a:pt x="10976" y="12935"/>
                  <a:pt x="10966" y="12910"/>
                  <a:pt x="10956" y="12885"/>
                </a:cubicBezTo>
                <a:lnTo>
                  <a:pt x="10956" y="12885"/>
                </a:lnTo>
                <a:cubicBezTo>
                  <a:pt x="10965" y="12883"/>
                  <a:pt x="10974" y="12881"/>
                  <a:pt x="10983" y="12879"/>
                </a:cubicBezTo>
                <a:close/>
                <a:moveTo>
                  <a:pt x="10939" y="12889"/>
                </a:moveTo>
                <a:cubicBezTo>
                  <a:pt x="10950" y="12915"/>
                  <a:pt x="10960" y="12941"/>
                  <a:pt x="10971" y="12967"/>
                </a:cubicBezTo>
                <a:lnTo>
                  <a:pt x="10971" y="12967"/>
                </a:lnTo>
                <a:cubicBezTo>
                  <a:pt x="10952" y="12976"/>
                  <a:pt x="10933" y="12985"/>
                  <a:pt x="10915" y="12994"/>
                </a:cubicBezTo>
                <a:lnTo>
                  <a:pt x="10915" y="12994"/>
                </a:lnTo>
                <a:cubicBezTo>
                  <a:pt x="10902" y="12963"/>
                  <a:pt x="10889" y="12933"/>
                  <a:pt x="10876" y="12902"/>
                </a:cubicBezTo>
                <a:lnTo>
                  <a:pt x="10876" y="12902"/>
                </a:lnTo>
                <a:cubicBezTo>
                  <a:pt x="10897" y="12898"/>
                  <a:pt x="10918" y="12894"/>
                  <a:pt x="10939" y="12889"/>
                </a:cubicBezTo>
                <a:close/>
                <a:moveTo>
                  <a:pt x="10143" y="12985"/>
                </a:moveTo>
                <a:lnTo>
                  <a:pt x="10143" y="12985"/>
                </a:lnTo>
                <a:cubicBezTo>
                  <a:pt x="10144" y="12989"/>
                  <a:pt x="10146" y="12993"/>
                  <a:pt x="10148" y="12997"/>
                </a:cubicBezTo>
                <a:lnTo>
                  <a:pt x="10141" y="12997"/>
                </a:lnTo>
                <a:cubicBezTo>
                  <a:pt x="10139" y="12993"/>
                  <a:pt x="10137" y="12989"/>
                  <a:pt x="10135" y="12985"/>
                </a:cubicBezTo>
                <a:lnTo>
                  <a:pt x="10135" y="12985"/>
                </a:lnTo>
                <a:cubicBezTo>
                  <a:pt x="10138" y="12985"/>
                  <a:pt x="10140" y="12985"/>
                  <a:pt x="10143" y="12985"/>
                </a:cubicBezTo>
                <a:close/>
                <a:moveTo>
                  <a:pt x="10166" y="12985"/>
                </a:moveTo>
                <a:lnTo>
                  <a:pt x="10180" y="12992"/>
                </a:lnTo>
                <a:lnTo>
                  <a:pt x="10180" y="12992"/>
                </a:lnTo>
                <a:cubicBezTo>
                  <a:pt x="10180" y="12994"/>
                  <a:pt x="10181" y="12996"/>
                  <a:pt x="10182" y="12997"/>
                </a:cubicBezTo>
                <a:lnTo>
                  <a:pt x="10157" y="12997"/>
                </a:lnTo>
                <a:cubicBezTo>
                  <a:pt x="10155" y="12993"/>
                  <a:pt x="10153" y="12989"/>
                  <a:pt x="10152" y="12985"/>
                </a:cubicBezTo>
                <a:lnTo>
                  <a:pt x="10152" y="12985"/>
                </a:lnTo>
                <a:cubicBezTo>
                  <a:pt x="10152" y="12985"/>
                  <a:pt x="10153" y="12985"/>
                  <a:pt x="10154" y="12985"/>
                </a:cubicBezTo>
                <a:close/>
                <a:moveTo>
                  <a:pt x="10709" y="12922"/>
                </a:moveTo>
                <a:cubicBezTo>
                  <a:pt x="10722" y="12949"/>
                  <a:pt x="10736" y="12979"/>
                  <a:pt x="10751" y="13013"/>
                </a:cubicBezTo>
                <a:lnTo>
                  <a:pt x="10751" y="13013"/>
                </a:lnTo>
                <a:cubicBezTo>
                  <a:pt x="10741" y="13014"/>
                  <a:pt x="10730" y="13015"/>
                  <a:pt x="10719" y="13016"/>
                </a:cubicBezTo>
                <a:lnTo>
                  <a:pt x="10719" y="13016"/>
                </a:lnTo>
                <a:cubicBezTo>
                  <a:pt x="10707" y="12982"/>
                  <a:pt x="10695" y="12950"/>
                  <a:pt x="10686" y="12922"/>
                </a:cubicBezTo>
                <a:lnTo>
                  <a:pt x="10686" y="12922"/>
                </a:lnTo>
                <a:cubicBezTo>
                  <a:pt x="10694" y="12922"/>
                  <a:pt x="10702" y="12922"/>
                  <a:pt x="10709" y="12922"/>
                </a:cubicBezTo>
                <a:close/>
                <a:moveTo>
                  <a:pt x="10619" y="12939"/>
                </a:moveTo>
                <a:cubicBezTo>
                  <a:pt x="10630" y="12967"/>
                  <a:pt x="10642" y="12995"/>
                  <a:pt x="10653" y="13023"/>
                </a:cubicBezTo>
                <a:lnTo>
                  <a:pt x="10653" y="13023"/>
                </a:lnTo>
                <a:cubicBezTo>
                  <a:pt x="10637" y="13025"/>
                  <a:pt x="10621" y="13027"/>
                  <a:pt x="10604" y="13029"/>
                </a:cubicBezTo>
                <a:lnTo>
                  <a:pt x="10604" y="13029"/>
                </a:lnTo>
                <a:cubicBezTo>
                  <a:pt x="10593" y="13001"/>
                  <a:pt x="10581" y="12973"/>
                  <a:pt x="10570" y="12945"/>
                </a:cubicBezTo>
                <a:lnTo>
                  <a:pt x="10570" y="12945"/>
                </a:lnTo>
                <a:cubicBezTo>
                  <a:pt x="10585" y="12944"/>
                  <a:pt x="10601" y="12942"/>
                  <a:pt x="10619" y="12939"/>
                </a:cubicBezTo>
                <a:close/>
                <a:moveTo>
                  <a:pt x="10150" y="13005"/>
                </a:moveTo>
                <a:lnTo>
                  <a:pt x="10150" y="13005"/>
                </a:lnTo>
                <a:cubicBezTo>
                  <a:pt x="10156" y="13019"/>
                  <a:pt x="10161" y="13034"/>
                  <a:pt x="10166" y="13048"/>
                </a:cubicBezTo>
                <a:cubicBezTo>
                  <a:pt x="10159" y="13034"/>
                  <a:pt x="10152" y="13020"/>
                  <a:pt x="10145" y="13006"/>
                </a:cubicBezTo>
                <a:lnTo>
                  <a:pt x="10145" y="13006"/>
                </a:lnTo>
                <a:lnTo>
                  <a:pt x="10150" y="13005"/>
                </a:lnTo>
                <a:close/>
                <a:moveTo>
                  <a:pt x="10183" y="13000"/>
                </a:moveTo>
                <a:cubicBezTo>
                  <a:pt x="10192" y="13023"/>
                  <a:pt x="10202" y="13045"/>
                  <a:pt x="10211" y="13067"/>
                </a:cubicBezTo>
                <a:lnTo>
                  <a:pt x="10211" y="13067"/>
                </a:lnTo>
                <a:cubicBezTo>
                  <a:pt x="10202" y="13067"/>
                  <a:pt x="10194" y="13068"/>
                  <a:pt x="10185" y="13068"/>
                </a:cubicBezTo>
                <a:lnTo>
                  <a:pt x="10185" y="13068"/>
                </a:lnTo>
                <a:cubicBezTo>
                  <a:pt x="10177" y="13047"/>
                  <a:pt x="10168" y="13025"/>
                  <a:pt x="10159" y="13004"/>
                </a:cubicBezTo>
                <a:lnTo>
                  <a:pt x="10159" y="13004"/>
                </a:lnTo>
                <a:lnTo>
                  <a:pt x="10183" y="13000"/>
                </a:lnTo>
                <a:close/>
                <a:moveTo>
                  <a:pt x="10073" y="13028"/>
                </a:moveTo>
                <a:lnTo>
                  <a:pt x="10073" y="13028"/>
                </a:lnTo>
                <a:cubicBezTo>
                  <a:pt x="10079" y="13043"/>
                  <a:pt x="10085" y="13058"/>
                  <a:pt x="10091" y="13073"/>
                </a:cubicBezTo>
                <a:lnTo>
                  <a:pt x="10091" y="13073"/>
                </a:lnTo>
                <a:cubicBezTo>
                  <a:pt x="10081" y="13073"/>
                  <a:pt x="10072" y="13073"/>
                  <a:pt x="10062" y="13073"/>
                </a:cubicBezTo>
                <a:lnTo>
                  <a:pt x="10062" y="13073"/>
                </a:lnTo>
                <a:cubicBezTo>
                  <a:pt x="10056" y="13060"/>
                  <a:pt x="10051" y="13048"/>
                  <a:pt x="10045" y="13035"/>
                </a:cubicBezTo>
                <a:lnTo>
                  <a:pt x="10045" y="13035"/>
                </a:lnTo>
                <a:cubicBezTo>
                  <a:pt x="10054" y="13032"/>
                  <a:pt x="10063" y="13030"/>
                  <a:pt x="10073" y="13028"/>
                </a:cubicBezTo>
                <a:close/>
                <a:moveTo>
                  <a:pt x="10042" y="13036"/>
                </a:moveTo>
                <a:cubicBezTo>
                  <a:pt x="10047" y="13048"/>
                  <a:pt x="10052" y="13061"/>
                  <a:pt x="10057" y="13073"/>
                </a:cubicBezTo>
                <a:lnTo>
                  <a:pt x="10057" y="13073"/>
                </a:lnTo>
                <a:cubicBezTo>
                  <a:pt x="10047" y="13073"/>
                  <a:pt x="10037" y="13073"/>
                  <a:pt x="10027" y="13074"/>
                </a:cubicBezTo>
                <a:lnTo>
                  <a:pt x="10027" y="13074"/>
                </a:lnTo>
                <a:cubicBezTo>
                  <a:pt x="10023" y="13064"/>
                  <a:pt x="10019" y="13054"/>
                  <a:pt x="10015" y="13044"/>
                </a:cubicBezTo>
                <a:lnTo>
                  <a:pt x="10015" y="13044"/>
                </a:lnTo>
                <a:cubicBezTo>
                  <a:pt x="10023" y="13041"/>
                  <a:pt x="10032" y="13038"/>
                  <a:pt x="10042" y="13036"/>
                </a:cubicBezTo>
                <a:close/>
                <a:moveTo>
                  <a:pt x="9926" y="13034"/>
                </a:moveTo>
                <a:lnTo>
                  <a:pt x="9926" y="13034"/>
                </a:lnTo>
                <a:cubicBezTo>
                  <a:pt x="9932" y="13048"/>
                  <a:pt x="9937" y="13062"/>
                  <a:pt x="9943" y="13076"/>
                </a:cubicBezTo>
                <a:lnTo>
                  <a:pt x="9943" y="13076"/>
                </a:lnTo>
                <a:cubicBezTo>
                  <a:pt x="9901" y="13077"/>
                  <a:pt x="9859" y="13078"/>
                  <a:pt x="9816" y="13080"/>
                </a:cubicBezTo>
                <a:lnTo>
                  <a:pt x="9816" y="13080"/>
                </a:lnTo>
                <a:cubicBezTo>
                  <a:pt x="9812" y="13069"/>
                  <a:pt x="9808" y="13057"/>
                  <a:pt x="9803" y="13046"/>
                </a:cubicBezTo>
                <a:lnTo>
                  <a:pt x="9803" y="13046"/>
                </a:lnTo>
                <a:cubicBezTo>
                  <a:pt x="9846" y="13041"/>
                  <a:pt x="9889" y="13034"/>
                  <a:pt x="9926" y="13034"/>
                </a:cubicBezTo>
                <a:close/>
                <a:moveTo>
                  <a:pt x="9782" y="13048"/>
                </a:moveTo>
                <a:cubicBezTo>
                  <a:pt x="9787" y="13059"/>
                  <a:pt x="9791" y="13070"/>
                  <a:pt x="9796" y="13081"/>
                </a:cubicBezTo>
                <a:lnTo>
                  <a:pt x="9796" y="13081"/>
                </a:lnTo>
                <a:cubicBezTo>
                  <a:pt x="9792" y="13081"/>
                  <a:pt x="9787" y="13081"/>
                  <a:pt x="9782" y="13081"/>
                </a:cubicBezTo>
                <a:lnTo>
                  <a:pt x="9782" y="13081"/>
                </a:lnTo>
                <a:cubicBezTo>
                  <a:pt x="9778" y="13070"/>
                  <a:pt x="9774" y="13060"/>
                  <a:pt x="9769" y="13049"/>
                </a:cubicBezTo>
                <a:lnTo>
                  <a:pt x="9769" y="13049"/>
                </a:lnTo>
                <a:cubicBezTo>
                  <a:pt x="9773" y="13048"/>
                  <a:pt x="9778" y="13048"/>
                  <a:pt x="9782" y="13048"/>
                </a:cubicBezTo>
                <a:close/>
                <a:moveTo>
                  <a:pt x="9648" y="13058"/>
                </a:moveTo>
                <a:cubicBezTo>
                  <a:pt x="9651" y="13067"/>
                  <a:pt x="9655" y="13076"/>
                  <a:pt x="9659" y="13086"/>
                </a:cubicBezTo>
                <a:lnTo>
                  <a:pt x="9659" y="13086"/>
                </a:lnTo>
                <a:cubicBezTo>
                  <a:pt x="9598" y="13088"/>
                  <a:pt x="9537" y="13089"/>
                  <a:pt x="9475" y="13089"/>
                </a:cubicBezTo>
                <a:cubicBezTo>
                  <a:pt x="9422" y="13089"/>
                  <a:pt x="9367" y="13088"/>
                  <a:pt x="9312" y="13085"/>
                </a:cubicBezTo>
                <a:cubicBezTo>
                  <a:pt x="9400" y="13085"/>
                  <a:pt x="9500" y="13073"/>
                  <a:pt x="9576" y="13060"/>
                </a:cubicBezTo>
                <a:cubicBezTo>
                  <a:pt x="9597" y="13060"/>
                  <a:pt x="9623" y="13060"/>
                  <a:pt x="9648" y="13058"/>
                </a:cubicBezTo>
                <a:close/>
                <a:moveTo>
                  <a:pt x="8571" y="13123"/>
                </a:moveTo>
                <a:cubicBezTo>
                  <a:pt x="8569" y="13123"/>
                  <a:pt x="8567" y="13123"/>
                  <a:pt x="8565" y="13124"/>
                </a:cubicBezTo>
                <a:lnTo>
                  <a:pt x="8565" y="13124"/>
                </a:lnTo>
                <a:lnTo>
                  <a:pt x="8571" y="13123"/>
                </a:lnTo>
                <a:close/>
                <a:moveTo>
                  <a:pt x="10641" y="13116"/>
                </a:moveTo>
                <a:lnTo>
                  <a:pt x="10641" y="13116"/>
                </a:lnTo>
                <a:cubicBezTo>
                  <a:pt x="10650" y="13118"/>
                  <a:pt x="10660" y="13121"/>
                  <a:pt x="10669" y="13123"/>
                </a:cubicBezTo>
                <a:lnTo>
                  <a:pt x="10645" y="13127"/>
                </a:lnTo>
                <a:lnTo>
                  <a:pt x="10645" y="13127"/>
                </a:lnTo>
                <a:cubicBezTo>
                  <a:pt x="10644" y="13124"/>
                  <a:pt x="10642" y="13120"/>
                  <a:pt x="10641" y="13116"/>
                </a:cubicBezTo>
                <a:close/>
                <a:moveTo>
                  <a:pt x="10240" y="13134"/>
                </a:moveTo>
                <a:lnTo>
                  <a:pt x="10240" y="13134"/>
                </a:lnTo>
                <a:cubicBezTo>
                  <a:pt x="10242" y="13140"/>
                  <a:pt x="10245" y="13146"/>
                  <a:pt x="10247" y="13152"/>
                </a:cubicBezTo>
                <a:lnTo>
                  <a:pt x="10247" y="13152"/>
                </a:lnTo>
                <a:cubicBezTo>
                  <a:pt x="10239" y="13155"/>
                  <a:pt x="10231" y="13157"/>
                  <a:pt x="10223" y="13159"/>
                </a:cubicBezTo>
                <a:lnTo>
                  <a:pt x="10223" y="13159"/>
                </a:lnTo>
                <a:cubicBezTo>
                  <a:pt x="10220" y="13152"/>
                  <a:pt x="10217" y="13145"/>
                  <a:pt x="10214" y="13138"/>
                </a:cubicBezTo>
                <a:lnTo>
                  <a:pt x="10214" y="13138"/>
                </a:lnTo>
                <a:cubicBezTo>
                  <a:pt x="10223" y="13137"/>
                  <a:pt x="10231" y="13136"/>
                  <a:pt x="10240" y="13134"/>
                </a:cubicBezTo>
                <a:close/>
                <a:moveTo>
                  <a:pt x="10249" y="13156"/>
                </a:moveTo>
                <a:lnTo>
                  <a:pt x="10249" y="13156"/>
                </a:lnTo>
                <a:cubicBezTo>
                  <a:pt x="10254" y="13168"/>
                  <a:pt x="10259" y="13180"/>
                  <a:pt x="10264" y="13192"/>
                </a:cubicBezTo>
                <a:lnTo>
                  <a:pt x="10264" y="13192"/>
                </a:lnTo>
                <a:cubicBezTo>
                  <a:pt x="10256" y="13193"/>
                  <a:pt x="10247" y="13194"/>
                  <a:pt x="10238" y="13195"/>
                </a:cubicBezTo>
                <a:lnTo>
                  <a:pt x="10238" y="13195"/>
                </a:lnTo>
                <a:cubicBezTo>
                  <a:pt x="10233" y="13183"/>
                  <a:pt x="10228" y="13172"/>
                  <a:pt x="10223" y="13160"/>
                </a:cubicBezTo>
                <a:lnTo>
                  <a:pt x="10223" y="13160"/>
                </a:lnTo>
                <a:cubicBezTo>
                  <a:pt x="10232" y="13159"/>
                  <a:pt x="10240" y="13157"/>
                  <a:pt x="10249" y="13156"/>
                </a:cubicBezTo>
                <a:close/>
                <a:moveTo>
                  <a:pt x="9890" y="13186"/>
                </a:moveTo>
                <a:lnTo>
                  <a:pt x="9864" y="13201"/>
                </a:lnTo>
                <a:lnTo>
                  <a:pt x="9864" y="13201"/>
                </a:lnTo>
                <a:cubicBezTo>
                  <a:pt x="9862" y="13198"/>
                  <a:pt x="9861" y="13194"/>
                  <a:pt x="9860" y="13191"/>
                </a:cubicBezTo>
                <a:lnTo>
                  <a:pt x="9860" y="13191"/>
                </a:lnTo>
                <a:cubicBezTo>
                  <a:pt x="9870" y="13189"/>
                  <a:pt x="9880" y="13187"/>
                  <a:pt x="9890" y="13186"/>
                </a:cubicBezTo>
                <a:close/>
                <a:moveTo>
                  <a:pt x="9846" y="13194"/>
                </a:moveTo>
                <a:lnTo>
                  <a:pt x="9846" y="13194"/>
                </a:lnTo>
                <a:cubicBezTo>
                  <a:pt x="9849" y="13198"/>
                  <a:pt x="9851" y="13203"/>
                  <a:pt x="9853" y="13207"/>
                </a:cubicBezTo>
                <a:lnTo>
                  <a:pt x="9853" y="13207"/>
                </a:lnTo>
                <a:lnTo>
                  <a:pt x="9835" y="13217"/>
                </a:lnTo>
                <a:lnTo>
                  <a:pt x="9835" y="13217"/>
                </a:lnTo>
                <a:cubicBezTo>
                  <a:pt x="9833" y="13211"/>
                  <a:pt x="9831" y="13204"/>
                  <a:pt x="9828" y="13198"/>
                </a:cubicBezTo>
                <a:lnTo>
                  <a:pt x="9828" y="13198"/>
                </a:lnTo>
                <a:cubicBezTo>
                  <a:pt x="9834" y="13196"/>
                  <a:pt x="9840" y="13195"/>
                  <a:pt x="9846" y="13194"/>
                </a:cubicBezTo>
                <a:close/>
                <a:moveTo>
                  <a:pt x="9664" y="13186"/>
                </a:moveTo>
                <a:lnTo>
                  <a:pt x="9639" y="13249"/>
                </a:lnTo>
                <a:cubicBezTo>
                  <a:pt x="9658" y="13244"/>
                  <a:pt x="9686" y="13236"/>
                  <a:pt x="9718" y="13226"/>
                </a:cubicBezTo>
                <a:lnTo>
                  <a:pt x="9718" y="13226"/>
                </a:lnTo>
                <a:cubicBezTo>
                  <a:pt x="9721" y="13232"/>
                  <a:pt x="9723" y="13238"/>
                  <a:pt x="9726" y="13244"/>
                </a:cubicBezTo>
                <a:lnTo>
                  <a:pt x="9726" y="13244"/>
                </a:lnTo>
                <a:cubicBezTo>
                  <a:pt x="9660" y="13250"/>
                  <a:pt x="9592" y="13252"/>
                  <a:pt x="9538" y="13261"/>
                </a:cubicBezTo>
                <a:cubicBezTo>
                  <a:pt x="9494" y="13268"/>
                  <a:pt x="9450" y="13268"/>
                  <a:pt x="9409" y="13268"/>
                </a:cubicBezTo>
                <a:cubicBezTo>
                  <a:pt x="9368" y="13268"/>
                  <a:pt x="9331" y="13268"/>
                  <a:pt x="9299" y="13274"/>
                </a:cubicBezTo>
                <a:lnTo>
                  <a:pt x="8897" y="13274"/>
                </a:lnTo>
                <a:cubicBezTo>
                  <a:pt x="8964" y="13240"/>
                  <a:pt x="9037" y="13229"/>
                  <a:pt x="9115" y="13229"/>
                </a:cubicBezTo>
                <a:cubicBezTo>
                  <a:pt x="9154" y="13229"/>
                  <a:pt x="9195" y="13232"/>
                  <a:pt x="9237" y="13236"/>
                </a:cubicBezTo>
                <a:cubicBezTo>
                  <a:pt x="9275" y="13240"/>
                  <a:pt x="9317" y="13243"/>
                  <a:pt x="9360" y="13243"/>
                </a:cubicBezTo>
                <a:cubicBezTo>
                  <a:pt x="9455" y="13243"/>
                  <a:pt x="9560" y="13229"/>
                  <a:pt x="9664" y="13186"/>
                </a:cubicBezTo>
                <a:close/>
                <a:moveTo>
                  <a:pt x="6560" y="13337"/>
                </a:moveTo>
                <a:cubicBezTo>
                  <a:pt x="6638" y="13357"/>
                  <a:pt x="6694" y="13370"/>
                  <a:pt x="6736" y="13378"/>
                </a:cubicBezTo>
                <a:lnTo>
                  <a:pt x="6736" y="13378"/>
                </a:lnTo>
                <a:lnTo>
                  <a:pt x="6560" y="13337"/>
                </a:lnTo>
                <a:close/>
                <a:moveTo>
                  <a:pt x="11404" y="13859"/>
                </a:moveTo>
                <a:cubicBezTo>
                  <a:pt x="11430" y="13907"/>
                  <a:pt x="11457" y="13956"/>
                  <a:pt x="11486" y="14003"/>
                </a:cubicBezTo>
                <a:cubicBezTo>
                  <a:pt x="11458" y="13957"/>
                  <a:pt x="11431" y="13909"/>
                  <a:pt x="11404" y="13859"/>
                </a:cubicBezTo>
                <a:close/>
                <a:moveTo>
                  <a:pt x="10414" y="13606"/>
                </a:moveTo>
                <a:lnTo>
                  <a:pt x="10430" y="13638"/>
                </a:lnTo>
                <a:cubicBezTo>
                  <a:pt x="10493" y="13777"/>
                  <a:pt x="10556" y="13902"/>
                  <a:pt x="10619" y="14040"/>
                </a:cubicBezTo>
                <a:lnTo>
                  <a:pt x="10581" y="14053"/>
                </a:lnTo>
                <a:lnTo>
                  <a:pt x="10393" y="13663"/>
                </a:lnTo>
                <a:cubicBezTo>
                  <a:pt x="10384" y="13644"/>
                  <a:pt x="10375" y="13625"/>
                  <a:pt x="10366" y="13606"/>
                </a:cubicBezTo>
                <a:lnTo>
                  <a:pt x="10366" y="13606"/>
                </a:lnTo>
                <a:cubicBezTo>
                  <a:pt x="10368" y="13606"/>
                  <a:pt x="10370" y="13606"/>
                  <a:pt x="10371" y="13606"/>
                </a:cubicBezTo>
                <a:cubicBezTo>
                  <a:pt x="10385" y="13606"/>
                  <a:pt x="10400" y="13606"/>
                  <a:pt x="10414" y="13606"/>
                </a:cubicBezTo>
                <a:close/>
                <a:moveTo>
                  <a:pt x="10294" y="13602"/>
                </a:moveTo>
                <a:lnTo>
                  <a:pt x="10294" y="13602"/>
                </a:lnTo>
                <a:cubicBezTo>
                  <a:pt x="10302" y="13603"/>
                  <a:pt x="10311" y="13604"/>
                  <a:pt x="10319" y="13605"/>
                </a:cubicBezTo>
                <a:lnTo>
                  <a:pt x="10319" y="13605"/>
                </a:lnTo>
                <a:cubicBezTo>
                  <a:pt x="10493" y="13966"/>
                  <a:pt x="10601" y="14190"/>
                  <a:pt x="10597" y="14190"/>
                </a:cubicBezTo>
                <a:cubicBezTo>
                  <a:pt x="10593" y="14190"/>
                  <a:pt x="10502" y="14015"/>
                  <a:pt x="10294" y="13602"/>
                </a:cubicBezTo>
                <a:close/>
                <a:moveTo>
                  <a:pt x="11323" y="13965"/>
                </a:moveTo>
                <a:lnTo>
                  <a:pt x="11323" y="13965"/>
                </a:lnTo>
                <a:cubicBezTo>
                  <a:pt x="11403" y="14094"/>
                  <a:pt x="11479" y="14226"/>
                  <a:pt x="11557" y="14358"/>
                </a:cubicBezTo>
                <a:lnTo>
                  <a:pt x="11557" y="14358"/>
                </a:lnTo>
                <a:cubicBezTo>
                  <a:pt x="11478" y="14232"/>
                  <a:pt x="11405" y="14098"/>
                  <a:pt x="11323" y="13965"/>
                </a:cubicBezTo>
                <a:close/>
                <a:moveTo>
                  <a:pt x="12152" y="15762"/>
                </a:moveTo>
                <a:lnTo>
                  <a:pt x="12604" y="16302"/>
                </a:lnTo>
                <a:cubicBezTo>
                  <a:pt x="12604" y="16315"/>
                  <a:pt x="12592" y="16315"/>
                  <a:pt x="12592" y="16315"/>
                </a:cubicBezTo>
                <a:cubicBezTo>
                  <a:pt x="12453" y="16139"/>
                  <a:pt x="12315" y="15963"/>
                  <a:pt x="12152" y="15762"/>
                </a:cubicBezTo>
                <a:close/>
                <a:moveTo>
                  <a:pt x="12001" y="16064"/>
                </a:moveTo>
                <a:lnTo>
                  <a:pt x="12001" y="16064"/>
                </a:lnTo>
                <a:cubicBezTo>
                  <a:pt x="12089" y="16164"/>
                  <a:pt x="12177" y="16265"/>
                  <a:pt x="12265" y="16378"/>
                </a:cubicBezTo>
                <a:lnTo>
                  <a:pt x="12315" y="16453"/>
                </a:lnTo>
                <a:lnTo>
                  <a:pt x="12315" y="16441"/>
                </a:lnTo>
                <a:cubicBezTo>
                  <a:pt x="12416" y="16554"/>
                  <a:pt x="12504" y="16667"/>
                  <a:pt x="12617" y="16780"/>
                </a:cubicBezTo>
                <a:lnTo>
                  <a:pt x="12592" y="16780"/>
                </a:lnTo>
                <a:cubicBezTo>
                  <a:pt x="12378" y="16554"/>
                  <a:pt x="12202" y="16302"/>
                  <a:pt x="12001" y="16064"/>
                </a:cubicBezTo>
                <a:close/>
                <a:moveTo>
                  <a:pt x="12617" y="16327"/>
                </a:moveTo>
                <a:cubicBezTo>
                  <a:pt x="12692" y="16415"/>
                  <a:pt x="12755" y="16503"/>
                  <a:pt x="12843" y="16579"/>
                </a:cubicBezTo>
                <a:lnTo>
                  <a:pt x="12881" y="16642"/>
                </a:lnTo>
                <a:lnTo>
                  <a:pt x="12893" y="16629"/>
                </a:lnTo>
                <a:lnTo>
                  <a:pt x="13145" y="16893"/>
                </a:lnTo>
                <a:lnTo>
                  <a:pt x="13082" y="16855"/>
                </a:lnTo>
                <a:cubicBezTo>
                  <a:pt x="12956" y="16717"/>
                  <a:pt x="12793" y="16566"/>
                  <a:pt x="12629" y="16365"/>
                </a:cubicBezTo>
                <a:cubicBezTo>
                  <a:pt x="12629" y="16353"/>
                  <a:pt x="12629" y="16353"/>
                  <a:pt x="12617" y="16327"/>
                </a:cubicBezTo>
                <a:close/>
                <a:moveTo>
                  <a:pt x="12680" y="16880"/>
                </a:moveTo>
                <a:lnTo>
                  <a:pt x="12768" y="16956"/>
                </a:lnTo>
                <a:lnTo>
                  <a:pt x="12742" y="16956"/>
                </a:lnTo>
                <a:lnTo>
                  <a:pt x="12680" y="16880"/>
                </a:lnTo>
                <a:close/>
                <a:moveTo>
                  <a:pt x="13094" y="16880"/>
                </a:moveTo>
                <a:lnTo>
                  <a:pt x="13182" y="16943"/>
                </a:lnTo>
                <a:lnTo>
                  <a:pt x="13195" y="16943"/>
                </a:lnTo>
                <a:lnTo>
                  <a:pt x="13283" y="17031"/>
                </a:lnTo>
                <a:cubicBezTo>
                  <a:pt x="13245" y="17019"/>
                  <a:pt x="13233" y="17006"/>
                  <a:pt x="13220" y="17006"/>
                </a:cubicBezTo>
                <a:cubicBezTo>
                  <a:pt x="13182" y="16968"/>
                  <a:pt x="13145" y="16931"/>
                  <a:pt x="13094" y="16880"/>
                </a:cubicBezTo>
                <a:close/>
                <a:moveTo>
                  <a:pt x="11863" y="15599"/>
                </a:moveTo>
                <a:cubicBezTo>
                  <a:pt x="11963" y="15724"/>
                  <a:pt x="12152" y="15951"/>
                  <a:pt x="12378" y="16214"/>
                </a:cubicBezTo>
                <a:cubicBezTo>
                  <a:pt x="12491" y="16340"/>
                  <a:pt x="12604" y="16491"/>
                  <a:pt x="12730" y="16604"/>
                </a:cubicBezTo>
                <a:cubicBezTo>
                  <a:pt x="12856" y="16742"/>
                  <a:pt x="12981" y="16868"/>
                  <a:pt x="13107" y="16981"/>
                </a:cubicBezTo>
                <a:cubicBezTo>
                  <a:pt x="13069" y="16956"/>
                  <a:pt x="13044" y="16931"/>
                  <a:pt x="12994" y="16906"/>
                </a:cubicBezTo>
                <a:lnTo>
                  <a:pt x="12994" y="16906"/>
                </a:lnTo>
                <a:cubicBezTo>
                  <a:pt x="13031" y="16967"/>
                  <a:pt x="13210" y="17195"/>
                  <a:pt x="13161" y="17195"/>
                </a:cubicBezTo>
                <a:cubicBezTo>
                  <a:pt x="13160" y="17195"/>
                  <a:pt x="13159" y="17195"/>
                  <a:pt x="13157" y="17195"/>
                </a:cubicBezTo>
                <a:cubicBezTo>
                  <a:pt x="13082" y="17107"/>
                  <a:pt x="13006" y="17019"/>
                  <a:pt x="12944" y="16956"/>
                </a:cubicBezTo>
                <a:cubicBezTo>
                  <a:pt x="12931" y="16943"/>
                  <a:pt x="12918" y="16918"/>
                  <a:pt x="12906" y="16893"/>
                </a:cubicBezTo>
                <a:cubicBezTo>
                  <a:pt x="12906" y="16906"/>
                  <a:pt x="12906" y="16906"/>
                  <a:pt x="12906" y="16918"/>
                </a:cubicBezTo>
                <a:cubicBezTo>
                  <a:pt x="12771" y="16772"/>
                  <a:pt x="12697" y="16686"/>
                  <a:pt x="12705" y="16686"/>
                </a:cubicBezTo>
                <a:cubicBezTo>
                  <a:pt x="12714" y="16686"/>
                  <a:pt x="12832" y="16800"/>
                  <a:pt x="13094" y="17069"/>
                </a:cubicBezTo>
                <a:cubicBezTo>
                  <a:pt x="12906" y="16855"/>
                  <a:pt x="12705" y="16667"/>
                  <a:pt x="12541" y="16466"/>
                </a:cubicBezTo>
                <a:cubicBezTo>
                  <a:pt x="12541" y="16428"/>
                  <a:pt x="12479" y="16365"/>
                  <a:pt x="12403" y="16302"/>
                </a:cubicBezTo>
                <a:cubicBezTo>
                  <a:pt x="12202" y="16038"/>
                  <a:pt x="12001" y="15812"/>
                  <a:pt x="11863" y="15599"/>
                </a:cubicBezTo>
                <a:close/>
                <a:moveTo>
                  <a:pt x="13780" y="17551"/>
                </a:moveTo>
                <a:cubicBezTo>
                  <a:pt x="13787" y="17551"/>
                  <a:pt x="13825" y="17581"/>
                  <a:pt x="13848" y="17597"/>
                </a:cubicBezTo>
                <a:lnTo>
                  <a:pt x="13811" y="17597"/>
                </a:lnTo>
                <a:cubicBezTo>
                  <a:pt x="13782" y="17563"/>
                  <a:pt x="13775" y="17551"/>
                  <a:pt x="13780" y="17551"/>
                </a:cubicBezTo>
                <a:close/>
                <a:moveTo>
                  <a:pt x="14434" y="17897"/>
                </a:moveTo>
                <a:lnTo>
                  <a:pt x="14434" y="17897"/>
                </a:lnTo>
                <a:cubicBezTo>
                  <a:pt x="14440" y="17901"/>
                  <a:pt x="14445" y="17906"/>
                  <a:pt x="14451" y="17911"/>
                </a:cubicBezTo>
                <a:cubicBezTo>
                  <a:pt x="14442" y="17902"/>
                  <a:pt x="14437" y="17898"/>
                  <a:pt x="14434" y="17897"/>
                </a:cubicBezTo>
                <a:close/>
                <a:moveTo>
                  <a:pt x="14476" y="18563"/>
                </a:moveTo>
                <a:lnTo>
                  <a:pt x="14539" y="18614"/>
                </a:lnTo>
                <a:cubicBezTo>
                  <a:pt x="14522" y="18597"/>
                  <a:pt x="14500" y="18580"/>
                  <a:pt x="14476" y="18563"/>
                </a:cubicBezTo>
                <a:close/>
                <a:moveTo>
                  <a:pt x="13681" y="0"/>
                </a:moveTo>
                <a:cubicBezTo>
                  <a:pt x="13265" y="0"/>
                  <a:pt x="12766" y="75"/>
                  <a:pt x="12391" y="243"/>
                </a:cubicBezTo>
                <a:cubicBezTo>
                  <a:pt x="12265" y="281"/>
                  <a:pt x="12152" y="344"/>
                  <a:pt x="12051" y="394"/>
                </a:cubicBezTo>
                <a:cubicBezTo>
                  <a:pt x="11938" y="457"/>
                  <a:pt x="11850" y="507"/>
                  <a:pt x="11775" y="557"/>
                </a:cubicBezTo>
                <a:cubicBezTo>
                  <a:pt x="11687" y="595"/>
                  <a:pt x="11637" y="645"/>
                  <a:pt x="11586" y="683"/>
                </a:cubicBezTo>
                <a:cubicBezTo>
                  <a:pt x="11549" y="721"/>
                  <a:pt x="11524" y="746"/>
                  <a:pt x="11511" y="758"/>
                </a:cubicBezTo>
                <a:cubicBezTo>
                  <a:pt x="11511" y="758"/>
                  <a:pt x="11561" y="658"/>
                  <a:pt x="11586" y="620"/>
                </a:cubicBezTo>
                <a:lnTo>
                  <a:pt x="11586" y="620"/>
                </a:lnTo>
                <a:cubicBezTo>
                  <a:pt x="11436" y="771"/>
                  <a:pt x="11260" y="934"/>
                  <a:pt x="11121" y="1085"/>
                </a:cubicBezTo>
                <a:cubicBezTo>
                  <a:pt x="10996" y="1248"/>
                  <a:pt x="10858" y="1412"/>
                  <a:pt x="10757" y="1575"/>
                </a:cubicBezTo>
                <a:cubicBezTo>
                  <a:pt x="10763" y="1550"/>
                  <a:pt x="10751" y="1544"/>
                  <a:pt x="10732" y="1544"/>
                </a:cubicBezTo>
                <a:cubicBezTo>
                  <a:pt x="10713" y="1544"/>
                  <a:pt x="10688" y="1550"/>
                  <a:pt x="10669" y="1550"/>
                </a:cubicBezTo>
                <a:cubicBezTo>
                  <a:pt x="10644" y="1550"/>
                  <a:pt x="10619" y="1500"/>
                  <a:pt x="10820" y="1286"/>
                </a:cubicBezTo>
                <a:lnTo>
                  <a:pt x="10820" y="1286"/>
                </a:lnTo>
                <a:cubicBezTo>
                  <a:pt x="10694" y="1399"/>
                  <a:pt x="10569" y="1537"/>
                  <a:pt x="10380" y="1814"/>
                </a:cubicBezTo>
                <a:cubicBezTo>
                  <a:pt x="10422" y="1756"/>
                  <a:pt x="10496" y="1697"/>
                  <a:pt x="10516" y="1697"/>
                </a:cubicBezTo>
                <a:cubicBezTo>
                  <a:pt x="10527" y="1697"/>
                  <a:pt x="10523" y="1713"/>
                  <a:pt x="10493" y="1751"/>
                </a:cubicBezTo>
                <a:cubicBezTo>
                  <a:pt x="10221" y="2036"/>
                  <a:pt x="10302" y="1955"/>
                  <a:pt x="10041" y="2312"/>
                </a:cubicBezTo>
                <a:lnTo>
                  <a:pt x="10041" y="2312"/>
                </a:lnTo>
                <a:cubicBezTo>
                  <a:pt x="10054" y="2295"/>
                  <a:pt x="10063" y="2287"/>
                  <a:pt x="10068" y="2287"/>
                </a:cubicBezTo>
                <a:cubicBezTo>
                  <a:pt x="10089" y="2287"/>
                  <a:pt x="10040" y="2426"/>
                  <a:pt x="9953" y="2580"/>
                </a:cubicBezTo>
                <a:cubicBezTo>
                  <a:pt x="9953" y="2546"/>
                  <a:pt x="9902" y="2563"/>
                  <a:pt x="9919" y="2512"/>
                </a:cubicBezTo>
                <a:lnTo>
                  <a:pt x="9919" y="2512"/>
                </a:lnTo>
                <a:cubicBezTo>
                  <a:pt x="9847" y="2680"/>
                  <a:pt x="9776" y="2859"/>
                  <a:pt x="9716" y="3027"/>
                </a:cubicBezTo>
                <a:lnTo>
                  <a:pt x="9716" y="3027"/>
                </a:lnTo>
                <a:cubicBezTo>
                  <a:pt x="9732" y="2981"/>
                  <a:pt x="9732" y="2962"/>
                  <a:pt x="9721" y="2962"/>
                </a:cubicBezTo>
                <a:cubicBezTo>
                  <a:pt x="9702" y="2962"/>
                  <a:pt x="9650" y="3022"/>
                  <a:pt x="9603" y="3093"/>
                </a:cubicBezTo>
                <a:lnTo>
                  <a:pt x="9603" y="3093"/>
                </a:lnTo>
                <a:cubicBezTo>
                  <a:pt x="9603" y="3092"/>
                  <a:pt x="9603" y="3092"/>
                  <a:pt x="9603" y="3092"/>
                </a:cubicBezTo>
                <a:lnTo>
                  <a:pt x="9603" y="3092"/>
                </a:lnTo>
                <a:cubicBezTo>
                  <a:pt x="9603" y="3092"/>
                  <a:pt x="9602" y="3093"/>
                  <a:pt x="9601" y="3096"/>
                </a:cubicBezTo>
                <a:cubicBezTo>
                  <a:pt x="9602" y="3095"/>
                  <a:pt x="9602" y="3094"/>
                  <a:pt x="9603" y="3093"/>
                </a:cubicBezTo>
                <a:lnTo>
                  <a:pt x="9603" y="3093"/>
                </a:lnTo>
                <a:cubicBezTo>
                  <a:pt x="9598" y="3111"/>
                  <a:pt x="9408" y="3557"/>
                  <a:pt x="9350" y="3686"/>
                </a:cubicBezTo>
                <a:lnTo>
                  <a:pt x="9463" y="3473"/>
                </a:lnTo>
                <a:lnTo>
                  <a:pt x="9463" y="3473"/>
                </a:lnTo>
                <a:cubicBezTo>
                  <a:pt x="9325" y="3762"/>
                  <a:pt x="9299" y="3912"/>
                  <a:pt x="9274" y="4063"/>
                </a:cubicBezTo>
                <a:cubicBezTo>
                  <a:pt x="9249" y="4214"/>
                  <a:pt x="9211" y="4365"/>
                  <a:pt x="9136" y="4654"/>
                </a:cubicBezTo>
                <a:cubicBezTo>
                  <a:pt x="9136" y="4615"/>
                  <a:pt x="9130" y="4567"/>
                  <a:pt x="9112" y="4567"/>
                </a:cubicBezTo>
                <a:cubicBezTo>
                  <a:pt x="9094" y="4567"/>
                  <a:pt x="9066" y="4612"/>
                  <a:pt x="9023" y="4754"/>
                </a:cubicBezTo>
                <a:cubicBezTo>
                  <a:pt x="9010" y="4830"/>
                  <a:pt x="9010" y="4993"/>
                  <a:pt x="8998" y="5194"/>
                </a:cubicBezTo>
                <a:cubicBezTo>
                  <a:pt x="8985" y="5408"/>
                  <a:pt x="8973" y="5659"/>
                  <a:pt x="8935" y="5923"/>
                </a:cubicBezTo>
                <a:cubicBezTo>
                  <a:pt x="8922" y="5948"/>
                  <a:pt x="8910" y="5986"/>
                  <a:pt x="8897" y="6023"/>
                </a:cubicBezTo>
                <a:lnTo>
                  <a:pt x="8872" y="6426"/>
                </a:lnTo>
                <a:cubicBezTo>
                  <a:pt x="8847" y="6162"/>
                  <a:pt x="8872" y="5445"/>
                  <a:pt x="8935" y="5056"/>
                </a:cubicBezTo>
                <a:lnTo>
                  <a:pt x="8935" y="5056"/>
                </a:lnTo>
                <a:cubicBezTo>
                  <a:pt x="8860" y="5282"/>
                  <a:pt x="8897" y="5119"/>
                  <a:pt x="8834" y="5445"/>
                </a:cubicBezTo>
                <a:cubicBezTo>
                  <a:pt x="8827" y="5463"/>
                  <a:pt x="8821" y="5470"/>
                  <a:pt x="8818" y="5470"/>
                </a:cubicBezTo>
                <a:cubicBezTo>
                  <a:pt x="8805" y="5470"/>
                  <a:pt x="8819" y="5364"/>
                  <a:pt x="8836" y="5270"/>
                </a:cubicBezTo>
                <a:lnTo>
                  <a:pt x="8836" y="5270"/>
                </a:lnTo>
                <a:lnTo>
                  <a:pt x="8696" y="5948"/>
                </a:lnTo>
                <a:cubicBezTo>
                  <a:pt x="8697" y="5947"/>
                  <a:pt x="8698" y="5946"/>
                  <a:pt x="8699" y="5946"/>
                </a:cubicBezTo>
                <a:cubicBezTo>
                  <a:pt x="8729" y="5946"/>
                  <a:pt x="8662" y="6527"/>
                  <a:pt x="8682" y="6527"/>
                </a:cubicBezTo>
                <a:cubicBezTo>
                  <a:pt x="8683" y="6527"/>
                  <a:pt x="8683" y="6527"/>
                  <a:pt x="8684" y="6526"/>
                </a:cubicBezTo>
                <a:cubicBezTo>
                  <a:pt x="8709" y="6237"/>
                  <a:pt x="8734" y="5948"/>
                  <a:pt x="8784" y="5659"/>
                </a:cubicBezTo>
                <a:cubicBezTo>
                  <a:pt x="8785" y="5658"/>
                  <a:pt x="8785" y="5658"/>
                  <a:pt x="8786" y="5658"/>
                </a:cubicBezTo>
                <a:cubicBezTo>
                  <a:pt x="8797" y="5658"/>
                  <a:pt x="8796" y="5793"/>
                  <a:pt x="8784" y="5973"/>
                </a:cubicBezTo>
                <a:cubicBezTo>
                  <a:pt x="8772" y="6174"/>
                  <a:pt x="8759" y="6451"/>
                  <a:pt x="8721" y="6727"/>
                </a:cubicBezTo>
                <a:cubicBezTo>
                  <a:pt x="8713" y="6757"/>
                  <a:pt x="8706" y="6769"/>
                  <a:pt x="8700" y="6769"/>
                </a:cubicBezTo>
                <a:cubicBezTo>
                  <a:pt x="8679" y="6769"/>
                  <a:pt x="8669" y="6626"/>
                  <a:pt x="8659" y="6626"/>
                </a:cubicBezTo>
                <a:cubicBezTo>
                  <a:pt x="8659" y="6626"/>
                  <a:pt x="8659" y="6626"/>
                  <a:pt x="8659" y="6627"/>
                </a:cubicBezTo>
                <a:cubicBezTo>
                  <a:pt x="8646" y="6689"/>
                  <a:pt x="8633" y="7154"/>
                  <a:pt x="8621" y="7205"/>
                </a:cubicBezTo>
                <a:lnTo>
                  <a:pt x="8621" y="6966"/>
                </a:lnTo>
                <a:cubicBezTo>
                  <a:pt x="8596" y="7267"/>
                  <a:pt x="8621" y="7468"/>
                  <a:pt x="8596" y="7845"/>
                </a:cubicBezTo>
                <a:cubicBezTo>
                  <a:pt x="8596" y="7971"/>
                  <a:pt x="8545" y="8222"/>
                  <a:pt x="8571" y="8248"/>
                </a:cubicBezTo>
                <a:cubicBezTo>
                  <a:pt x="8593" y="8118"/>
                  <a:pt x="8649" y="8053"/>
                  <a:pt x="8694" y="8053"/>
                </a:cubicBezTo>
                <a:cubicBezTo>
                  <a:pt x="8724" y="8053"/>
                  <a:pt x="8749" y="8080"/>
                  <a:pt x="8759" y="8134"/>
                </a:cubicBezTo>
                <a:cubicBezTo>
                  <a:pt x="8759" y="8160"/>
                  <a:pt x="8746" y="8323"/>
                  <a:pt x="8746" y="8499"/>
                </a:cubicBezTo>
                <a:cubicBezTo>
                  <a:pt x="8746" y="8675"/>
                  <a:pt x="8734" y="8876"/>
                  <a:pt x="8734" y="8939"/>
                </a:cubicBezTo>
                <a:cubicBezTo>
                  <a:pt x="8734" y="8977"/>
                  <a:pt x="8729" y="8992"/>
                  <a:pt x="8723" y="8992"/>
                </a:cubicBezTo>
                <a:cubicBezTo>
                  <a:pt x="8719" y="8992"/>
                  <a:pt x="8714" y="8986"/>
                  <a:pt x="8709" y="8976"/>
                </a:cubicBezTo>
                <a:lnTo>
                  <a:pt x="8709" y="8976"/>
                </a:lnTo>
                <a:cubicBezTo>
                  <a:pt x="8709" y="9064"/>
                  <a:pt x="8721" y="9140"/>
                  <a:pt x="8721" y="9240"/>
                </a:cubicBezTo>
                <a:cubicBezTo>
                  <a:pt x="8734" y="9328"/>
                  <a:pt x="8746" y="9429"/>
                  <a:pt x="8759" y="9529"/>
                </a:cubicBezTo>
                <a:cubicBezTo>
                  <a:pt x="8784" y="9718"/>
                  <a:pt x="8809" y="9944"/>
                  <a:pt x="8847" y="10170"/>
                </a:cubicBezTo>
                <a:cubicBezTo>
                  <a:pt x="8885" y="10396"/>
                  <a:pt x="8935" y="10623"/>
                  <a:pt x="8985" y="10874"/>
                </a:cubicBezTo>
                <a:cubicBezTo>
                  <a:pt x="9095" y="11338"/>
                  <a:pt x="9217" y="11849"/>
                  <a:pt x="9396" y="12362"/>
                </a:cubicBezTo>
                <a:lnTo>
                  <a:pt x="9396" y="12362"/>
                </a:lnTo>
                <a:cubicBezTo>
                  <a:pt x="9377" y="12362"/>
                  <a:pt x="9357" y="12362"/>
                  <a:pt x="9337" y="12362"/>
                </a:cubicBezTo>
                <a:cubicBezTo>
                  <a:pt x="9218" y="12362"/>
                  <a:pt x="9098" y="12357"/>
                  <a:pt x="8973" y="12357"/>
                </a:cubicBezTo>
                <a:cubicBezTo>
                  <a:pt x="8885" y="12357"/>
                  <a:pt x="8834" y="12357"/>
                  <a:pt x="8822" y="12369"/>
                </a:cubicBezTo>
                <a:cubicBezTo>
                  <a:pt x="8621" y="12344"/>
                  <a:pt x="8407" y="12332"/>
                  <a:pt x="8206" y="12332"/>
                </a:cubicBezTo>
                <a:cubicBezTo>
                  <a:pt x="8018" y="12319"/>
                  <a:pt x="7829" y="12294"/>
                  <a:pt x="7678" y="12256"/>
                </a:cubicBezTo>
                <a:lnTo>
                  <a:pt x="7678" y="12256"/>
                </a:lnTo>
                <a:cubicBezTo>
                  <a:pt x="7685" y="12257"/>
                  <a:pt x="7689" y="12258"/>
                  <a:pt x="7691" y="12258"/>
                </a:cubicBezTo>
                <a:cubicBezTo>
                  <a:pt x="7712" y="12258"/>
                  <a:pt x="7512" y="12205"/>
                  <a:pt x="7477" y="12193"/>
                </a:cubicBezTo>
                <a:lnTo>
                  <a:pt x="6937" y="12080"/>
                </a:lnTo>
                <a:lnTo>
                  <a:pt x="6937" y="12080"/>
                </a:lnTo>
                <a:cubicBezTo>
                  <a:pt x="7038" y="12099"/>
                  <a:pt x="7099" y="12110"/>
                  <a:pt x="7134" y="12110"/>
                </a:cubicBezTo>
                <a:cubicBezTo>
                  <a:pt x="7147" y="12110"/>
                  <a:pt x="7156" y="12109"/>
                  <a:pt x="7163" y="12105"/>
                </a:cubicBezTo>
                <a:cubicBezTo>
                  <a:pt x="6887" y="12042"/>
                  <a:pt x="6635" y="11942"/>
                  <a:pt x="6397" y="11867"/>
                </a:cubicBezTo>
                <a:cubicBezTo>
                  <a:pt x="6233" y="11804"/>
                  <a:pt x="6083" y="11728"/>
                  <a:pt x="5932" y="11666"/>
                </a:cubicBezTo>
                <a:cubicBezTo>
                  <a:pt x="5077" y="11263"/>
                  <a:pt x="4537" y="10811"/>
                  <a:pt x="4160" y="10484"/>
                </a:cubicBezTo>
                <a:cubicBezTo>
                  <a:pt x="4135" y="10459"/>
                  <a:pt x="4097" y="10434"/>
                  <a:pt x="4059" y="10409"/>
                </a:cubicBezTo>
                <a:lnTo>
                  <a:pt x="4034" y="10384"/>
                </a:lnTo>
                <a:cubicBezTo>
                  <a:pt x="3607" y="9982"/>
                  <a:pt x="3406" y="9755"/>
                  <a:pt x="3356" y="9705"/>
                </a:cubicBezTo>
                <a:cubicBezTo>
                  <a:pt x="3344" y="9693"/>
                  <a:pt x="3337" y="9688"/>
                  <a:pt x="3336" y="9688"/>
                </a:cubicBezTo>
                <a:cubicBezTo>
                  <a:pt x="3329" y="9688"/>
                  <a:pt x="3412" y="9791"/>
                  <a:pt x="3544" y="9944"/>
                </a:cubicBezTo>
                <a:cubicBezTo>
                  <a:pt x="3708" y="10132"/>
                  <a:pt x="3971" y="10409"/>
                  <a:pt x="4286" y="10685"/>
                </a:cubicBezTo>
                <a:cubicBezTo>
                  <a:pt x="4436" y="10824"/>
                  <a:pt x="4612" y="10949"/>
                  <a:pt x="4788" y="11087"/>
                </a:cubicBezTo>
                <a:cubicBezTo>
                  <a:pt x="4952" y="11213"/>
                  <a:pt x="5127" y="11326"/>
                  <a:pt x="5303" y="11439"/>
                </a:cubicBezTo>
                <a:cubicBezTo>
                  <a:pt x="5467" y="11527"/>
                  <a:pt x="5630" y="11628"/>
                  <a:pt x="5768" y="11703"/>
                </a:cubicBezTo>
                <a:cubicBezTo>
                  <a:pt x="5907" y="11779"/>
                  <a:pt x="6032" y="11829"/>
                  <a:pt x="6120" y="11879"/>
                </a:cubicBezTo>
                <a:cubicBezTo>
                  <a:pt x="6215" y="11923"/>
                  <a:pt x="6268" y="11950"/>
                  <a:pt x="6260" y="11950"/>
                </a:cubicBezTo>
                <a:cubicBezTo>
                  <a:pt x="6255" y="11950"/>
                  <a:pt x="6219" y="11936"/>
                  <a:pt x="6145" y="11904"/>
                </a:cubicBezTo>
                <a:cubicBezTo>
                  <a:pt x="5969" y="11829"/>
                  <a:pt x="5555" y="11678"/>
                  <a:pt x="4914" y="11251"/>
                </a:cubicBezTo>
                <a:cubicBezTo>
                  <a:pt x="4286" y="10824"/>
                  <a:pt x="3419" y="10107"/>
                  <a:pt x="2551" y="8888"/>
                </a:cubicBezTo>
                <a:lnTo>
                  <a:pt x="2551" y="8888"/>
                </a:lnTo>
                <a:cubicBezTo>
                  <a:pt x="2677" y="9102"/>
                  <a:pt x="2803" y="9328"/>
                  <a:pt x="2954" y="9529"/>
                </a:cubicBezTo>
                <a:cubicBezTo>
                  <a:pt x="2639" y="9165"/>
                  <a:pt x="2363" y="8763"/>
                  <a:pt x="2112" y="8361"/>
                </a:cubicBezTo>
                <a:cubicBezTo>
                  <a:pt x="2056" y="8277"/>
                  <a:pt x="2025" y="8238"/>
                  <a:pt x="2019" y="8238"/>
                </a:cubicBezTo>
                <a:cubicBezTo>
                  <a:pt x="2011" y="8238"/>
                  <a:pt x="2042" y="8299"/>
                  <a:pt x="2112" y="8411"/>
                </a:cubicBezTo>
                <a:cubicBezTo>
                  <a:pt x="2225" y="8625"/>
                  <a:pt x="2464" y="9002"/>
                  <a:pt x="2815" y="9454"/>
                </a:cubicBezTo>
                <a:cubicBezTo>
                  <a:pt x="3180" y="9919"/>
                  <a:pt x="3657" y="10459"/>
                  <a:pt x="4286" y="10962"/>
                </a:cubicBezTo>
                <a:cubicBezTo>
                  <a:pt x="4901" y="11464"/>
                  <a:pt x="5655" y="11929"/>
                  <a:pt x="6485" y="12231"/>
                </a:cubicBezTo>
                <a:cubicBezTo>
                  <a:pt x="6246" y="12156"/>
                  <a:pt x="6007" y="12042"/>
                  <a:pt x="5743" y="11917"/>
                </a:cubicBezTo>
                <a:cubicBezTo>
                  <a:pt x="5618" y="11867"/>
                  <a:pt x="5492" y="11791"/>
                  <a:pt x="5366" y="11728"/>
                </a:cubicBezTo>
                <a:cubicBezTo>
                  <a:pt x="5241" y="11653"/>
                  <a:pt x="5127" y="11590"/>
                  <a:pt x="5002" y="11502"/>
                </a:cubicBezTo>
                <a:cubicBezTo>
                  <a:pt x="4524" y="11213"/>
                  <a:pt x="4135" y="10861"/>
                  <a:pt x="3846" y="10610"/>
                </a:cubicBezTo>
                <a:cubicBezTo>
                  <a:pt x="3081" y="9926"/>
                  <a:pt x="2733" y="9456"/>
                  <a:pt x="2703" y="9456"/>
                </a:cubicBezTo>
                <a:cubicBezTo>
                  <a:pt x="2701" y="9456"/>
                  <a:pt x="2700" y="9460"/>
                  <a:pt x="2702" y="9466"/>
                </a:cubicBezTo>
                <a:cubicBezTo>
                  <a:pt x="2727" y="9492"/>
                  <a:pt x="2840" y="9668"/>
                  <a:pt x="3104" y="9982"/>
                </a:cubicBezTo>
                <a:cubicBezTo>
                  <a:pt x="3368" y="10283"/>
                  <a:pt x="3783" y="10723"/>
                  <a:pt x="4424" y="11226"/>
                </a:cubicBezTo>
                <a:cubicBezTo>
                  <a:pt x="4323" y="11175"/>
                  <a:pt x="4097" y="11000"/>
                  <a:pt x="4022" y="10962"/>
                </a:cubicBezTo>
                <a:cubicBezTo>
                  <a:pt x="4018" y="10958"/>
                  <a:pt x="4014" y="10957"/>
                  <a:pt x="4011" y="10957"/>
                </a:cubicBezTo>
                <a:cubicBezTo>
                  <a:pt x="4003" y="10957"/>
                  <a:pt x="3997" y="10965"/>
                  <a:pt x="3997" y="10974"/>
                </a:cubicBezTo>
                <a:cubicBezTo>
                  <a:pt x="3984" y="10962"/>
                  <a:pt x="3971" y="10949"/>
                  <a:pt x="3959" y="10937"/>
                </a:cubicBezTo>
                <a:cubicBezTo>
                  <a:pt x="3959" y="10924"/>
                  <a:pt x="3971" y="10924"/>
                  <a:pt x="3971" y="10912"/>
                </a:cubicBezTo>
                <a:cubicBezTo>
                  <a:pt x="3984" y="10899"/>
                  <a:pt x="3984" y="10886"/>
                  <a:pt x="3946" y="10836"/>
                </a:cubicBezTo>
                <a:cubicBezTo>
                  <a:pt x="3519" y="10547"/>
                  <a:pt x="3142" y="10019"/>
                  <a:pt x="2740" y="9542"/>
                </a:cubicBezTo>
                <a:cubicBezTo>
                  <a:pt x="2731" y="9542"/>
                  <a:pt x="2748" y="9600"/>
                  <a:pt x="2716" y="9600"/>
                </a:cubicBezTo>
                <a:cubicBezTo>
                  <a:pt x="2704" y="9600"/>
                  <a:pt x="2684" y="9592"/>
                  <a:pt x="2652" y="9567"/>
                </a:cubicBezTo>
                <a:cubicBezTo>
                  <a:pt x="2602" y="9454"/>
                  <a:pt x="2577" y="9341"/>
                  <a:pt x="2539" y="9228"/>
                </a:cubicBezTo>
                <a:cubicBezTo>
                  <a:pt x="2451" y="9140"/>
                  <a:pt x="2363" y="9215"/>
                  <a:pt x="2300" y="8989"/>
                </a:cubicBezTo>
                <a:cubicBezTo>
                  <a:pt x="2300" y="9014"/>
                  <a:pt x="2300" y="9044"/>
                  <a:pt x="2286" y="9044"/>
                </a:cubicBezTo>
                <a:cubicBezTo>
                  <a:pt x="2278" y="9044"/>
                  <a:pt x="2267" y="9036"/>
                  <a:pt x="2250" y="9014"/>
                </a:cubicBezTo>
                <a:cubicBezTo>
                  <a:pt x="1936" y="8474"/>
                  <a:pt x="1596" y="7946"/>
                  <a:pt x="1307" y="7393"/>
                </a:cubicBezTo>
                <a:cubicBezTo>
                  <a:pt x="1018" y="6840"/>
                  <a:pt x="767" y="6262"/>
                  <a:pt x="641" y="5646"/>
                </a:cubicBezTo>
                <a:lnTo>
                  <a:pt x="641" y="5646"/>
                </a:lnTo>
                <a:cubicBezTo>
                  <a:pt x="651" y="5712"/>
                  <a:pt x="651" y="5738"/>
                  <a:pt x="646" y="5738"/>
                </a:cubicBezTo>
                <a:cubicBezTo>
                  <a:pt x="637" y="5738"/>
                  <a:pt x="610" y="5667"/>
                  <a:pt x="579" y="5596"/>
                </a:cubicBezTo>
                <a:lnTo>
                  <a:pt x="579" y="5596"/>
                </a:lnTo>
                <a:cubicBezTo>
                  <a:pt x="589" y="5627"/>
                  <a:pt x="582" y="5635"/>
                  <a:pt x="569" y="5635"/>
                </a:cubicBezTo>
                <a:cubicBezTo>
                  <a:pt x="556" y="5635"/>
                  <a:pt x="537" y="5627"/>
                  <a:pt x="522" y="5627"/>
                </a:cubicBezTo>
                <a:cubicBezTo>
                  <a:pt x="515" y="5627"/>
                  <a:pt x="508" y="5629"/>
                  <a:pt x="503" y="5634"/>
                </a:cubicBezTo>
                <a:cubicBezTo>
                  <a:pt x="478" y="5458"/>
                  <a:pt x="440" y="5295"/>
                  <a:pt x="415" y="5119"/>
                </a:cubicBezTo>
                <a:cubicBezTo>
                  <a:pt x="315" y="5056"/>
                  <a:pt x="252" y="4591"/>
                  <a:pt x="164" y="4553"/>
                </a:cubicBezTo>
                <a:lnTo>
                  <a:pt x="164" y="4553"/>
                </a:lnTo>
                <a:lnTo>
                  <a:pt x="227" y="4717"/>
                </a:lnTo>
                <a:cubicBezTo>
                  <a:pt x="204" y="4686"/>
                  <a:pt x="185" y="4673"/>
                  <a:pt x="169" y="4673"/>
                </a:cubicBezTo>
                <a:cubicBezTo>
                  <a:pt x="84" y="4673"/>
                  <a:pt x="96" y="5068"/>
                  <a:pt x="1" y="5068"/>
                </a:cubicBezTo>
                <a:cubicBezTo>
                  <a:pt x="177" y="5269"/>
                  <a:pt x="63" y="5747"/>
                  <a:pt x="352" y="6074"/>
                </a:cubicBezTo>
                <a:cubicBezTo>
                  <a:pt x="356" y="6100"/>
                  <a:pt x="353" y="6109"/>
                  <a:pt x="347" y="6109"/>
                </a:cubicBezTo>
                <a:cubicBezTo>
                  <a:pt x="333" y="6109"/>
                  <a:pt x="303" y="6063"/>
                  <a:pt x="286" y="6063"/>
                </a:cubicBezTo>
                <a:cubicBezTo>
                  <a:pt x="282" y="6063"/>
                  <a:pt x="279" y="6066"/>
                  <a:pt x="277" y="6074"/>
                </a:cubicBezTo>
                <a:cubicBezTo>
                  <a:pt x="365" y="6162"/>
                  <a:pt x="415" y="6262"/>
                  <a:pt x="491" y="6488"/>
                </a:cubicBezTo>
                <a:lnTo>
                  <a:pt x="466" y="6476"/>
                </a:lnTo>
                <a:lnTo>
                  <a:pt x="466" y="6476"/>
                </a:lnTo>
                <a:cubicBezTo>
                  <a:pt x="729" y="7066"/>
                  <a:pt x="805" y="7343"/>
                  <a:pt x="1132" y="8021"/>
                </a:cubicBezTo>
                <a:lnTo>
                  <a:pt x="1144" y="7933"/>
                </a:lnTo>
                <a:cubicBezTo>
                  <a:pt x="1219" y="8084"/>
                  <a:pt x="1219" y="8122"/>
                  <a:pt x="1245" y="8197"/>
                </a:cubicBezTo>
                <a:cubicBezTo>
                  <a:pt x="1261" y="8209"/>
                  <a:pt x="1272" y="8214"/>
                  <a:pt x="1278" y="8214"/>
                </a:cubicBezTo>
                <a:cubicBezTo>
                  <a:pt x="1332" y="8214"/>
                  <a:pt x="1102" y="7883"/>
                  <a:pt x="1163" y="7883"/>
                </a:cubicBezTo>
                <a:cubicBezTo>
                  <a:pt x="1169" y="7883"/>
                  <a:pt x="1180" y="7887"/>
                  <a:pt x="1194" y="7896"/>
                </a:cubicBezTo>
                <a:cubicBezTo>
                  <a:pt x="1194" y="8147"/>
                  <a:pt x="1760" y="8876"/>
                  <a:pt x="1747" y="9064"/>
                </a:cubicBezTo>
                <a:cubicBezTo>
                  <a:pt x="1785" y="9120"/>
                  <a:pt x="1804" y="9137"/>
                  <a:pt x="1813" y="9137"/>
                </a:cubicBezTo>
                <a:cubicBezTo>
                  <a:pt x="1827" y="9137"/>
                  <a:pt x="1818" y="9092"/>
                  <a:pt x="1833" y="9092"/>
                </a:cubicBezTo>
                <a:cubicBezTo>
                  <a:pt x="1842" y="9092"/>
                  <a:pt x="1860" y="9109"/>
                  <a:pt x="1898" y="9165"/>
                </a:cubicBezTo>
                <a:lnTo>
                  <a:pt x="1898" y="9240"/>
                </a:lnTo>
                <a:lnTo>
                  <a:pt x="1973" y="9265"/>
                </a:lnTo>
                <a:cubicBezTo>
                  <a:pt x="2061" y="9404"/>
                  <a:pt x="2074" y="9492"/>
                  <a:pt x="2061" y="9517"/>
                </a:cubicBezTo>
                <a:cubicBezTo>
                  <a:pt x="2036" y="9479"/>
                  <a:pt x="1986" y="9429"/>
                  <a:pt x="1948" y="9404"/>
                </a:cubicBezTo>
                <a:lnTo>
                  <a:pt x="1948" y="9404"/>
                </a:lnTo>
                <a:cubicBezTo>
                  <a:pt x="2036" y="9580"/>
                  <a:pt x="2262" y="9818"/>
                  <a:pt x="2350" y="9906"/>
                </a:cubicBezTo>
                <a:lnTo>
                  <a:pt x="2237" y="9730"/>
                </a:lnTo>
                <a:lnTo>
                  <a:pt x="2237" y="9730"/>
                </a:lnTo>
                <a:cubicBezTo>
                  <a:pt x="2677" y="10258"/>
                  <a:pt x="3230" y="10912"/>
                  <a:pt x="3808" y="11289"/>
                </a:cubicBezTo>
                <a:lnTo>
                  <a:pt x="3783" y="11238"/>
                </a:lnTo>
                <a:lnTo>
                  <a:pt x="3783" y="11238"/>
                </a:lnTo>
                <a:cubicBezTo>
                  <a:pt x="3984" y="11389"/>
                  <a:pt x="4072" y="11452"/>
                  <a:pt x="4160" y="11527"/>
                </a:cubicBezTo>
                <a:cubicBezTo>
                  <a:pt x="4232" y="11600"/>
                  <a:pt x="4304" y="11683"/>
                  <a:pt x="4531" y="11823"/>
                </a:cubicBezTo>
                <a:lnTo>
                  <a:pt x="4531" y="11823"/>
                </a:lnTo>
                <a:cubicBezTo>
                  <a:pt x="4510" y="11815"/>
                  <a:pt x="4490" y="11808"/>
                  <a:pt x="4472" y="11797"/>
                </a:cubicBezTo>
                <a:lnTo>
                  <a:pt x="4472" y="11797"/>
                </a:lnTo>
                <a:lnTo>
                  <a:pt x="4562" y="11867"/>
                </a:lnTo>
                <a:lnTo>
                  <a:pt x="4713" y="11967"/>
                </a:lnTo>
                <a:lnTo>
                  <a:pt x="4637" y="11879"/>
                </a:lnTo>
                <a:cubicBezTo>
                  <a:pt x="4628" y="11879"/>
                  <a:pt x="4618" y="11871"/>
                  <a:pt x="4614" y="11862"/>
                </a:cubicBezTo>
                <a:lnTo>
                  <a:pt x="4614" y="11862"/>
                </a:lnTo>
                <a:cubicBezTo>
                  <a:pt x="4707" y="11900"/>
                  <a:pt x="4821" y="11956"/>
                  <a:pt x="4926" y="12030"/>
                </a:cubicBezTo>
                <a:cubicBezTo>
                  <a:pt x="4912" y="12025"/>
                  <a:pt x="4902" y="12023"/>
                  <a:pt x="4896" y="12023"/>
                </a:cubicBezTo>
                <a:cubicBezTo>
                  <a:pt x="4846" y="12023"/>
                  <a:pt x="5044" y="12166"/>
                  <a:pt x="4985" y="12166"/>
                </a:cubicBezTo>
                <a:cubicBezTo>
                  <a:pt x="4976" y="12166"/>
                  <a:pt x="4961" y="12163"/>
                  <a:pt x="4939" y="12156"/>
                </a:cubicBezTo>
                <a:lnTo>
                  <a:pt x="4939" y="12156"/>
                </a:lnTo>
                <a:cubicBezTo>
                  <a:pt x="5467" y="12382"/>
                  <a:pt x="5203" y="12256"/>
                  <a:pt x="5592" y="12332"/>
                </a:cubicBezTo>
                <a:lnTo>
                  <a:pt x="5655" y="12407"/>
                </a:lnTo>
                <a:cubicBezTo>
                  <a:pt x="5756" y="12432"/>
                  <a:pt x="5806" y="12419"/>
                  <a:pt x="5957" y="12482"/>
                </a:cubicBezTo>
                <a:cubicBezTo>
                  <a:pt x="5979" y="12493"/>
                  <a:pt x="6002" y="12505"/>
                  <a:pt x="6015" y="12507"/>
                </a:cubicBezTo>
                <a:lnTo>
                  <a:pt x="6015" y="12507"/>
                </a:lnTo>
                <a:cubicBezTo>
                  <a:pt x="6012" y="12507"/>
                  <a:pt x="6010" y="12507"/>
                  <a:pt x="6008" y="12507"/>
                </a:cubicBezTo>
                <a:cubicBezTo>
                  <a:pt x="5940" y="12507"/>
                  <a:pt x="6107" y="12606"/>
                  <a:pt x="6018" y="12606"/>
                </a:cubicBezTo>
                <a:cubicBezTo>
                  <a:pt x="6002" y="12606"/>
                  <a:pt x="5979" y="12603"/>
                  <a:pt x="5944" y="12595"/>
                </a:cubicBezTo>
                <a:lnTo>
                  <a:pt x="5944" y="12595"/>
                </a:lnTo>
                <a:cubicBezTo>
                  <a:pt x="6208" y="12759"/>
                  <a:pt x="6434" y="12796"/>
                  <a:pt x="6623" y="12847"/>
                </a:cubicBezTo>
                <a:cubicBezTo>
                  <a:pt x="6799" y="12884"/>
                  <a:pt x="6950" y="12897"/>
                  <a:pt x="7063" y="13010"/>
                </a:cubicBezTo>
                <a:cubicBezTo>
                  <a:pt x="7352" y="12962"/>
                  <a:pt x="6634" y="12821"/>
                  <a:pt x="6710" y="12821"/>
                </a:cubicBezTo>
                <a:cubicBezTo>
                  <a:pt x="6713" y="12821"/>
                  <a:pt x="6717" y="12821"/>
                  <a:pt x="6723" y="12822"/>
                </a:cubicBezTo>
                <a:cubicBezTo>
                  <a:pt x="6673" y="12784"/>
                  <a:pt x="6736" y="12784"/>
                  <a:pt x="6836" y="12784"/>
                </a:cubicBezTo>
                <a:cubicBezTo>
                  <a:pt x="6987" y="12834"/>
                  <a:pt x="7138" y="12872"/>
                  <a:pt x="7276" y="12910"/>
                </a:cubicBezTo>
                <a:cubicBezTo>
                  <a:pt x="7402" y="12985"/>
                  <a:pt x="7540" y="13085"/>
                  <a:pt x="7905" y="13148"/>
                </a:cubicBezTo>
                <a:lnTo>
                  <a:pt x="7817" y="13148"/>
                </a:lnTo>
                <a:cubicBezTo>
                  <a:pt x="7854" y="13161"/>
                  <a:pt x="7892" y="13161"/>
                  <a:pt x="7930" y="13173"/>
                </a:cubicBezTo>
                <a:lnTo>
                  <a:pt x="7879" y="13173"/>
                </a:lnTo>
                <a:cubicBezTo>
                  <a:pt x="7917" y="13173"/>
                  <a:pt x="7955" y="13173"/>
                  <a:pt x="8005" y="13186"/>
                </a:cubicBezTo>
                <a:lnTo>
                  <a:pt x="8018" y="13173"/>
                </a:lnTo>
                <a:cubicBezTo>
                  <a:pt x="8043" y="13180"/>
                  <a:pt x="8071" y="13180"/>
                  <a:pt x="8101" y="13180"/>
                </a:cubicBezTo>
                <a:cubicBezTo>
                  <a:pt x="8131" y="13180"/>
                  <a:pt x="8162" y="13180"/>
                  <a:pt x="8194" y="13186"/>
                </a:cubicBezTo>
                <a:lnTo>
                  <a:pt x="8131" y="13186"/>
                </a:lnTo>
                <a:cubicBezTo>
                  <a:pt x="8181" y="13199"/>
                  <a:pt x="8231" y="13199"/>
                  <a:pt x="8294" y="13199"/>
                </a:cubicBezTo>
                <a:cubicBezTo>
                  <a:pt x="8307" y="13199"/>
                  <a:pt x="8332" y="13199"/>
                  <a:pt x="8344" y="13211"/>
                </a:cubicBezTo>
                <a:cubicBezTo>
                  <a:pt x="8370" y="13211"/>
                  <a:pt x="8382" y="13211"/>
                  <a:pt x="8395" y="13224"/>
                </a:cubicBezTo>
                <a:cubicBezTo>
                  <a:pt x="8407" y="13211"/>
                  <a:pt x="8407" y="13211"/>
                  <a:pt x="8420" y="13211"/>
                </a:cubicBezTo>
                <a:cubicBezTo>
                  <a:pt x="8470" y="13211"/>
                  <a:pt x="8533" y="13211"/>
                  <a:pt x="8583" y="13224"/>
                </a:cubicBezTo>
                <a:cubicBezTo>
                  <a:pt x="8583" y="13211"/>
                  <a:pt x="8583" y="13199"/>
                  <a:pt x="8583" y="13199"/>
                </a:cubicBezTo>
                <a:cubicBezTo>
                  <a:pt x="8646" y="13199"/>
                  <a:pt x="8709" y="13199"/>
                  <a:pt x="8721" y="13148"/>
                </a:cubicBezTo>
                <a:lnTo>
                  <a:pt x="8558" y="13148"/>
                </a:lnTo>
                <a:cubicBezTo>
                  <a:pt x="8558" y="13138"/>
                  <a:pt x="8558" y="13127"/>
                  <a:pt x="8565" y="13124"/>
                </a:cubicBezTo>
                <a:lnTo>
                  <a:pt x="8565" y="13124"/>
                </a:lnTo>
                <a:lnTo>
                  <a:pt x="8432" y="13148"/>
                </a:lnTo>
                <a:lnTo>
                  <a:pt x="8282" y="13136"/>
                </a:lnTo>
                <a:cubicBezTo>
                  <a:pt x="8382" y="13136"/>
                  <a:pt x="8470" y="13123"/>
                  <a:pt x="8571" y="13111"/>
                </a:cubicBezTo>
                <a:cubicBezTo>
                  <a:pt x="8583" y="13111"/>
                  <a:pt x="8583" y="13111"/>
                  <a:pt x="8596" y="13123"/>
                </a:cubicBezTo>
                <a:cubicBezTo>
                  <a:pt x="8671" y="13111"/>
                  <a:pt x="8746" y="13098"/>
                  <a:pt x="8822" y="13085"/>
                </a:cubicBezTo>
                <a:lnTo>
                  <a:pt x="8872" y="13123"/>
                </a:lnTo>
                <a:cubicBezTo>
                  <a:pt x="8948" y="13111"/>
                  <a:pt x="9036" y="13111"/>
                  <a:pt x="9123" y="13111"/>
                </a:cubicBezTo>
                <a:cubicBezTo>
                  <a:pt x="9073" y="13123"/>
                  <a:pt x="8998" y="13136"/>
                  <a:pt x="8935" y="13148"/>
                </a:cubicBezTo>
                <a:cubicBezTo>
                  <a:pt x="8970" y="13155"/>
                  <a:pt x="9003" y="13157"/>
                  <a:pt x="9037" y="13157"/>
                </a:cubicBezTo>
                <a:cubicBezTo>
                  <a:pt x="9091" y="13157"/>
                  <a:pt x="9144" y="13152"/>
                  <a:pt x="9198" y="13152"/>
                </a:cubicBezTo>
                <a:cubicBezTo>
                  <a:pt x="9231" y="13152"/>
                  <a:pt x="9265" y="13154"/>
                  <a:pt x="9299" y="13161"/>
                </a:cubicBezTo>
                <a:cubicBezTo>
                  <a:pt x="9274" y="13211"/>
                  <a:pt x="9149" y="13211"/>
                  <a:pt x="8985" y="13211"/>
                </a:cubicBezTo>
                <a:cubicBezTo>
                  <a:pt x="8897" y="13211"/>
                  <a:pt x="8809" y="13224"/>
                  <a:pt x="8721" y="13224"/>
                </a:cubicBezTo>
                <a:cubicBezTo>
                  <a:pt x="8633" y="13224"/>
                  <a:pt x="8558" y="13224"/>
                  <a:pt x="8483" y="13236"/>
                </a:cubicBezTo>
                <a:cubicBezTo>
                  <a:pt x="8519" y="13251"/>
                  <a:pt x="8578" y="13257"/>
                  <a:pt x="8637" y="13257"/>
                </a:cubicBezTo>
                <a:cubicBezTo>
                  <a:pt x="8680" y="13257"/>
                  <a:pt x="8723" y="13254"/>
                  <a:pt x="8759" y="13249"/>
                </a:cubicBezTo>
                <a:cubicBezTo>
                  <a:pt x="8791" y="13244"/>
                  <a:pt x="8822" y="13241"/>
                  <a:pt x="8846" y="13241"/>
                </a:cubicBezTo>
                <a:cubicBezTo>
                  <a:pt x="8887" y="13241"/>
                  <a:pt x="8909" y="13250"/>
                  <a:pt x="8885" y="13274"/>
                </a:cubicBezTo>
                <a:lnTo>
                  <a:pt x="8746" y="13274"/>
                </a:lnTo>
                <a:cubicBezTo>
                  <a:pt x="8659" y="13274"/>
                  <a:pt x="8583" y="13261"/>
                  <a:pt x="8508" y="13261"/>
                </a:cubicBezTo>
                <a:cubicBezTo>
                  <a:pt x="8470" y="13249"/>
                  <a:pt x="8445" y="13249"/>
                  <a:pt x="8407" y="13249"/>
                </a:cubicBezTo>
                <a:cubicBezTo>
                  <a:pt x="8332" y="13249"/>
                  <a:pt x="8269" y="13236"/>
                  <a:pt x="8206" y="13236"/>
                </a:cubicBezTo>
                <a:cubicBezTo>
                  <a:pt x="8118" y="13224"/>
                  <a:pt x="8043" y="13224"/>
                  <a:pt x="7980" y="13211"/>
                </a:cubicBezTo>
                <a:lnTo>
                  <a:pt x="7967" y="13211"/>
                </a:lnTo>
                <a:cubicBezTo>
                  <a:pt x="7125" y="13098"/>
                  <a:pt x="7088" y="13073"/>
                  <a:pt x="6686" y="12985"/>
                </a:cubicBezTo>
                <a:cubicBezTo>
                  <a:pt x="6585" y="12960"/>
                  <a:pt x="6459" y="12922"/>
                  <a:pt x="6309" y="12872"/>
                </a:cubicBezTo>
                <a:cubicBezTo>
                  <a:pt x="6145" y="12822"/>
                  <a:pt x="5957" y="12759"/>
                  <a:pt x="5718" y="12646"/>
                </a:cubicBezTo>
                <a:cubicBezTo>
                  <a:pt x="5228" y="12432"/>
                  <a:pt x="4524" y="12093"/>
                  <a:pt x="3670" y="11364"/>
                </a:cubicBezTo>
                <a:lnTo>
                  <a:pt x="3670" y="11364"/>
                </a:lnTo>
                <a:cubicBezTo>
                  <a:pt x="3690" y="11389"/>
                  <a:pt x="3693" y="11401"/>
                  <a:pt x="3682" y="11401"/>
                </a:cubicBezTo>
                <a:cubicBezTo>
                  <a:pt x="3643" y="11401"/>
                  <a:pt x="3434" y="11258"/>
                  <a:pt x="3142" y="11025"/>
                </a:cubicBezTo>
                <a:cubicBezTo>
                  <a:pt x="2589" y="10572"/>
                  <a:pt x="1823" y="9743"/>
                  <a:pt x="1282" y="8951"/>
                </a:cubicBezTo>
                <a:lnTo>
                  <a:pt x="1211" y="8860"/>
                </a:lnTo>
                <a:lnTo>
                  <a:pt x="1211" y="8860"/>
                </a:lnTo>
                <a:cubicBezTo>
                  <a:pt x="1274" y="8993"/>
                  <a:pt x="1372" y="9092"/>
                  <a:pt x="1446" y="9228"/>
                </a:cubicBezTo>
                <a:cubicBezTo>
                  <a:pt x="1383" y="9215"/>
                  <a:pt x="1069" y="8675"/>
                  <a:pt x="880" y="8398"/>
                </a:cubicBezTo>
                <a:lnTo>
                  <a:pt x="880" y="8398"/>
                </a:lnTo>
                <a:cubicBezTo>
                  <a:pt x="934" y="8528"/>
                  <a:pt x="1156" y="8826"/>
                  <a:pt x="1136" y="8826"/>
                </a:cubicBezTo>
                <a:cubicBezTo>
                  <a:pt x="1133" y="8826"/>
                  <a:pt x="1124" y="8818"/>
                  <a:pt x="1106" y="8801"/>
                </a:cubicBezTo>
                <a:lnTo>
                  <a:pt x="1106" y="8801"/>
                </a:lnTo>
                <a:cubicBezTo>
                  <a:pt x="1282" y="8976"/>
                  <a:pt x="1408" y="9303"/>
                  <a:pt x="1684" y="9617"/>
                </a:cubicBezTo>
                <a:lnTo>
                  <a:pt x="1647" y="9605"/>
                </a:lnTo>
                <a:lnTo>
                  <a:pt x="1647" y="9605"/>
                </a:lnTo>
                <a:cubicBezTo>
                  <a:pt x="1697" y="9655"/>
                  <a:pt x="1785" y="9755"/>
                  <a:pt x="1860" y="9856"/>
                </a:cubicBezTo>
                <a:lnTo>
                  <a:pt x="1697" y="9705"/>
                </a:lnTo>
                <a:lnTo>
                  <a:pt x="1697" y="9705"/>
                </a:lnTo>
                <a:cubicBezTo>
                  <a:pt x="1911" y="9957"/>
                  <a:pt x="2074" y="10220"/>
                  <a:pt x="2288" y="10459"/>
                </a:cubicBezTo>
                <a:cubicBezTo>
                  <a:pt x="2078" y="10207"/>
                  <a:pt x="2056" y="10169"/>
                  <a:pt x="2068" y="10169"/>
                </a:cubicBezTo>
                <a:cubicBezTo>
                  <a:pt x="2074" y="10169"/>
                  <a:pt x="2086" y="10176"/>
                  <a:pt x="2092" y="10176"/>
                </a:cubicBezTo>
                <a:cubicBezTo>
                  <a:pt x="2100" y="10176"/>
                  <a:pt x="2097" y="10162"/>
                  <a:pt x="2049" y="10095"/>
                </a:cubicBezTo>
                <a:lnTo>
                  <a:pt x="2049" y="10095"/>
                </a:lnTo>
                <a:cubicBezTo>
                  <a:pt x="2313" y="10409"/>
                  <a:pt x="2388" y="10509"/>
                  <a:pt x="2464" y="10610"/>
                </a:cubicBezTo>
                <a:cubicBezTo>
                  <a:pt x="2539" y="10723"/>
                  <a:pt x="2614" y="10849"/>
                  <a:pt x="2941" y="11163"/>
                </a:cubicBezTo>
                <a:cubicBezTo>
                  <a:pt x="2861" y="11073"/>
                  <a:pt x="2719" y="10928"/>
                  <a:pt x="2732" y="10928"/>
                </a:cubicBezTo>
                <a:cubicBezTo>
                  <a:pt x="2735" y="10928"/>
                  <a:pt x="2749" y="10938"/>
                  <a:pt x="2778" y="10962"/>
                </a:cubicBezTo>
                <a:cubicBezTo>
                  <a:pt x="2903" y="11100"/>
                  <a:pt x="3067" y="11276"/>
                  <a:pt x="3142" y="11351"/>
                </a:cubicBezTo>
                <a:cubicBezTo>
                  <a:pt x="3296" y="11482"/>
                  <a:pt x="3348" y="11523"/>
                  <a:pt x="3354" y="11523"/>
                </a:cubicBezTo>
                <a:cubicBezTo>
                  <a:pt x="3364" y="11523"/>
                  <a:pt x="3241" y="11405"/>
                  <a:pt x="3254" y="11405"/>
                </a:cubicBezTo>
                <a:cubicBezTo>
                  <a:pt x="3258" y="11405"/>
                  <a:pt x="3273" y="11414"/>
                  <a:pt x="3305" y="11439"/>
                </a:cubicBezTo>
                <a:cubicBezTo>
                  <a:pt x="3444" y="11603"/>
                  <a:pt x="3532" y="11640"/>
                  <a:pt x="3770" y="11804"/>
                </a:cubicBezTo>
                <a:lnTo>
                  <a:pt x="3758" y="11816"/>
                </a:lnTo>
                <a:cubicBezTo>
                  <a:pt x="4336" y="12269"/>
                  <a:pt x="3934" y="11904"/>
                  <a:pt x="4474" y="12294"/>
                </a:cubicBezTo>
                <a:lnTo>
                  <a:pt x="4210" y="12168"/>
                </a:lnTo>
                <a:lnTo>
                  <a:pt x="4210" y="12168"/>
                </a:lnTo>
                <a:lnTo>
                  <a:pt x="4512" y="12344"/>
                </a:lnTo>
                <a:lnTo>
                  <a:pt x="4436" y="12332"/>
                </a:lnTo>
                <a:lnTo>
                  <a:pt x="4436" y="12332"/>
                </a:lnTo>
                <a:cubicBezTo>
                  <a:pt x="4751" y="12520"/>
                  <a:pt x="4864" y="12570"/>
                  <a:pt x="5190" y="12759"/>
                </a:cubicBezTo>
                <a:cubicBezTo>
                  <a:pt x="5168" y="12740"/>
                  <a:pt x="5165" y="12732"/>
                  <a:pt x="5178" y="12732"/>
                </a:cubicBezTo>
                <a:cubicBezTo>
                  <a:pt x="5210" y="12732"/>
                  <a:pt x="5341" y="12783"/>
                  <a:pt x="5555" y="12872"/>
                </a:cubicBezTo>
                <a:cubicBezTo>
                  <a:pt x="5756" y="12985"/>
                  <a:pt x="5429" y="12847"/>
                  <a:pt x="5856" y="13035"/>
                </a:cubicBezTo>
                <a:cubicBezTo>
                  <a:pt x="5756" y="13010"/>
                  <a:pt x="5643" y="12972"/>
                  <a:pt x="5467" y="12872"/>
                </a:cubicBezTo>
                <a:cubicBezTo>
                  <a:pt x="5442" y="12872"/>
                  <a:pt x="5366" y="12847"/>
                  <a:pt x="5341" y="12847"/>
                </a:cubicBezTo>
                <a:cubicBezTo>
                  <a:pt x="5555" y="12960"/>
                  <a:pt x="5894" y="13098"/>
                  <a:pt x="6057" y="13148"/>
                </a:cubicBezTo>
                <a:cubicBezTo>
                  <a:pt x="5995" y="13123"/>
                  <a:pt x="5919" y="13098"/>
                  <a:pt x="5881" y="13085"/>
                </a:cubicBezTo>
                <a:lnTo>
                  <a:pt x="5881" y="13085"/>
                </a:lnTo>
                <a:cubicBezTo>
                  <a:pt x="6108" y="13148"/>
                  <a:pt x="6321" y="13211"/>
                  <a:pt x="6535" y="13274"/>
                </a:cubicBezTo>
                <a:cubicBezTo>
                  <a:pt x="6580" y="13291"/>
                  <a:pt x="6587" y="13298"/>
                  <a:pt x="6574" y="13298"/>
                </a:cubicBezTo>
                <a:cubicBezTo>
                  <a:pt x="6559" y="13298"/>
                  <a:pt x="6513" y="13288"/>
                  <a:pt x="6472" y="13274"/>
                </a:cubicBezTo>
                <a:lnTo>
                  <a:pt x="6472" y="13274"/>
                </a:lnTo>
                <a:cubicBezTo>
                  <a:pt x="6598" y="13324"/>
                  <a:pt x="6698" y="13324"/>
                  <a:pt x="6899" y="13374"/>
                </a:cubicBezTo>
                <a:cubicBezTo>
                  <a:pt x="6870" y="13380"/>
                  <a:pt x="6857" y="13389"/>
                  <a:pt x="6823" y="13389"/>
                </a:cubicBezTo>
                <a:cubicBezTo>
                  <a:pt x="6803" y="13389"/>
                  <a:pt x="6777" y="13386"/>
                  <a:pt x="6736" y="13378"/>
                </a:cubicBezTo>
                <a:lnTo>
                  <a:pt x="6736" y="13378"/>
                </a:lnTo>
                <a:lnTo>
                  <a:pt x="7201" y="13488"/>
                </a:lnTo>
                <a:cubicBezTo>
                  <a:pt x="7239" y="13500"/>
                  <a:pt x="7515" y="13563"/>
                  <a:pt x="7440" y="13563"/>
                </a:cubicBezTo>
                <a:cubicBezTo>
                  <a:pt x="7616" y="13588"/>
                  <a:pt x="7829" y="13638"/>
                  <a:pt x="8068" y="13638"/>
                </a:cubicBezTo>
                <a:cubicBezTo>
                  <a:pt x="8294" y="13651"/>
                  <a:pt x="8545" y="13663"/>
                  <a:pt x="8772" y="13689"/>
                </a:cubicBezTo>
                <a:cubicBezTo>
                  <a:pt x="8797" y="13676"/>
                  <a:pt x="8847" y="13676"/>
                  <a:pt x="8948" y="13676"/>
                </a:cubicBezTo>
                <a:cubicBezTo>
                  <a:pt x="9090" y="13676"/>
                  <a:pt x="9232" y="13682"/>
                  <a:pt x="9375" y="13682"/>
                </a:cubicBezTo>
                <a:cubicBezTo>
                  <a:pt x="9446" y="13682"/>
                  <a:pt x="9517" y="13680"/>
                  <a:pt x="9588" y="13676"/>
                </a:cubicBezTo>
                <a:cubicBezTo>
                  <a:pt x="9689" y="13670"/>
                  <a:pt x="9792" y="13661"/>
                  <a:pt x="9899" y="13650"/>
                </a:cubicBezTo>
                <a:lnTo>
                  <a:pt x="9899" y="13650"/>
                </a:lnTo>
                <a:cubicBezTo>
                  <a:pt x="9938" y="13735"/>
                  <a:pt x="9980" y="13819"/>
                  <a:pt x="10028" y="13902"/>
                </a:cubicBezTo>
                <a:cubicBezTo>
                  <a:pt x="10078" y="14003"/>
                  <a:pt x="10129" y="14103"/>
                  <a:pt x="10179" y="14204"/>
                </a:cubicBezTo>
                <a:cubicBezTo>
                  <a:pt x="10242" y="14342"/>
                  <a:pt x="10305" y="14480"/>
                  <a:pt x="10393" y="14619"/>
                </a:cubicBezTo>
                <a:cubicBezTo>
                  <a:pt x="10405" y="14631"/>
                  <a:pt x="10418" y="14656"/>
                  <a:pt x="10430" y="14669"/>
                </a:cubicBezTo>
                <a:cubicBezTo>
                  <a:pt x="10430" y="14681"/>
                  <a:pt x="10430" y="14694"/>
                  <a:pt x="10443" y="14694"/>
                </a:cubicBezTo>
                <a:cubicBezTo>
                  <a:pt x="10644" y="15033"/>
                  <a:pt x="10832" y="15372"/>
                  <a:pt x="11059" y="15674"/>
                </a:cubicBezTo>
                <a:cubicBezTo>
                  <a:pt x="11159" y="15812"/>
                  <a:pt x="11247" y="15951"/>
                  <a:pt x="11348" y="16076"/>
                </a:cubicBezTo>
                <a:lnTo>
                  <a:pt x="11348" y="16089"/>
                </a:lnTo>
                <a:cubicBezTo>
                  <a:pt x="11410" y="16164"/>
                  <a:pt x="11461" y="16252"/>
                  <a:pt x="11536" y="16327"/>
                </a:cubicBezTo>
                <a:cubicBezTo>
                  <a:pt x="11549" y="16353"/>
                  <a:pt x="11574" y="16365"/>
                  <a:pt x="11586" y="16390"/>
                </a:cubicBezTo>
                <a:lnTo>
                  <a:pt x="11624" y="16441"/>
                </a:lnTo>
                <a:lnTo>
                  <a:pt x="11637" y="16441"/>
                </a:lnTo>
                <a:cubicBezTo>
                  <a:pt x="12089" y="17031"/>
                  <a:pt x="12554" y="17471"/>
                  <a:pt x="12868" y="17785"/>
                </a:cubicBezTo>
                <a:cubicBezTo>
                  <a:pt x="12956" y="17873"/>
                  <a:pt x="13019" y="17936"/>
                  <a:pt x="13094" y="17986"/>
                </a:cubicBezTo>
                <a:lnTo>
                  <a:pt x="13094" y="17999"/>
                </a:lnTo>
                <a:cubicBezTo>
                  <a:pt x="13182" y="18074"/>
                  <a:pt x="13258" y="18137"/>
                  <a:pt x="13308" y="18175"/>
                </a:cubicBezTo>
                <a:lnTo>
                  <a:pt x="13320" y="18187"/>
                </a:lnTo>
                <a:cubicBezTo>
                  <a:pt x="13346" y="18212"/>
                  <a:pt x="13371" y="18225"/>
                  <a:pt x="13383" y="18238"/>
                </a:cubicBezTo>
                <a:cubicBezTo>
                  <a:pt x="13396" y="18246"/>
                  <a:pt x="13404" y="18250"/>
                  <a:pt x="13408" y="18250"/>
                </a:cubicBezTo>
                <a:cubicBezTo>
                  <a:pt x="13415" y="18250"/>
                  <a:pt x="13404" y="18233"/>
                  <a:pt x="13371" y="18200"/>
                </a:cubicBezTo>
                <a:cubicBezTo>
                  <a:pt x="13358" y="18200"/>
                  <a:pt x="13346" y="18187"/>
                  <a:pt x="13333" y="18162"/>
                </a:cubicBezTo>
                <a:cubicBezTo>
                  <a:pt x="13333" y="18162"/>
                  <a:pt x="13308" y="18150"/>
                  <a:pt x="13258" y="18112"/>
                </a:cubicBezTo>
                <a:cubicBezTo>
                  <a:pt x="13195" y="18049"/>
                  <a:pt x="13094" y="17961"/>
                  <a:pt x="12956" y="17835"/>
                </a:cubicBezTo>
                <a:lnTo>
                  <a:pt x="12944" y="17835"/>
                </a:lnTo>
                <a:cubicBezTo>
                  <a:pt x="12944" y="17835"/>
                  <a:pt x="12944" y="17835"/>
                  <a:pt x="12944" y="17823"/>
                </a:cubicBezTo>
                <a:cubicBezTo>
                  <a:pt x="12705" y="17609"/>
                  <a:pt x="12403" y="17295"/>
                  <a:pt x="12064" y="16931"/>
                </a:cubicBezTo>
                <a:cubicBezTo>
                  <a:pt x="11976" y="16830"/>
                  <a:pt x="11888" y="16717"/>
                  <a:pt x="11800" y="16616"/>
                </a:cubicBezTo>
                <a:lnTo>
                  <a:pt x="11762" y="16566"/>
                </a:lnTo>
                <a:cubicBezTo>
                  <a:pt x="11699" y="16478"/>
                  <a:pt x="11624" y="16403"/>
                  <a:pt x="11549" y="16315"/>
                </a:cubicBezTo>
                <a:cubicBezTo>
                  <a:pt x="11423" y="16164"/>
                  <a:pt x="11323" y="16001"/>
                  <a:pt x="11209" y="15837"/>
                </a:cubicBezTo>
                <a:cubicBezTo>
                  <a:pt x="11084" y="15661"/>
                  <a:pt x="10971" y="15498"/>
                  <a:pt x="10858" y="15322"/>
                </a:cubicBezTo>
                <a:cubicBezTo>
                  <a:pt x="10744" y="15146"/>
                  <a:pt x="10644" y="14970"/>
                  <a:pt x="10543" y="14794"/>
                </a:cubicBezTo>
                <a:cubicBezTo>
                  <a:pt x="10481" y="14694"/>
                  <a:pt x="10430" y="14606"/>
                  <a:pt x="10367" y="14505"/>
                </a:cubicBezTo>
                <a:cubicBezTo>
                  <a:pt x="10342" y="14454"/>
                  <a:pt x="10319" y="14403"/>
                  <a:pt x="10297" y="14353"/>
                </a:cubicBezTo>
                <a:lnTo>
                  <a:pt x="10297" y="14353"/>
                </a:lnTo>
                <a:cubicBezTo>
                  <a:pt x="10322" y="14398"/>
                  <a:pt x="10349" y="14444"/>
                  <a:pt x="10380" y="14493"/>
                </a:cubicBezTo>
                <a:cubicBezTo>
                  <a:pt x="10430" y="14593"/>
                  <a:pt x="10493" y="14694"/>
                  <a:pt x="10569" y="14807"/>
                </a:cubicBezTo>
                <a:cubicBezTo>
                  <a:pt x="10657" y="14945"/>
                  <a:pt x="10744" y="15096"/>
                  <a:pt x="10845" y="15259"/>
                </a:cubicBezTo>
                <a:cubicBezTo>
                  <a:pt x="10946" y="15423"/>
                  <a:pt x="11071" y="15586"/>
                  <a:pt x="11197" y="15762"/>
                </a:cubicBezTo>
                <a:cubicBezTo>
                  <a:pt x="11436" y="16126"/>
                  <a:pt x="11750" y="16491"/>
                  <a:pt x="12089" y="16893"/>
                </a:cubicBezTo>
                <a:cubicBezTo>
                  <a:pt x="12240" y="17069"/>
                  <a:pt x="12416" y="17245"/>
                  <a:pt x="12592" y="17421"/>
                </a:cubicBezTo>
                <a:cubicBezTo>
                  <a:pt x="12680" y="17521"/>
                  <a:pt x="12768" y="17609"/>
                  <a:pt x="12856" y="17697"/>
                </a:cubicBezTo>
                <a:cubicBezTo>
                  <a:pt x="12956" y="17798"/>
                  <a:pt x="13057" y="17886"/>
                  <a:pt x="13157" y="17974"/>
                </a:cubicBezTo>
                <a:cubicBezTo>
                  <a:pt x="13207" y="18011"/>
                  <a:pt x="13258" y="18062"/>
                  <a:pt x="13308" y="18112"/>
                </a:cubicBezTo>
                <a:cubicBezTo>
                  <a:pt x="13358" y="18162"/>
                  <a:pt x="13421" y="18212"/>
                  <a:pt x="13471" y="18250"/>
                </a:cubicBezTo>
                <a:cubicBezTo>
                  <a:pt x="13421" y="18200"/>
                  <a:pt x="13346" y="18137"/>
                  <a:pt x="13270" y="18049"/>
                </a:cubicBezTo>
                <a:cubicBezTo>
                  <a:pt x="13258" y="18049"/>
                  <a:pt x="13245" y="18036"/>
                  <a:pt x="13245" y="18024"/>
                </a:cubicBezTo>
                <a:cubicBezTo>
                  <a:pt x="13145" y="17936"/>
                  <a:pt x="13031" y="17835"/>
                  <a:pt x="12918" y="17722"/>
                </a:cubicBezTo>
                <a:cubicBezTo>
                  <a:pt x="12793" y="17597"/>
                  <a:pt x="12667" y="17458"/>
                  <a:pt x="12529" y="17308"/>
                </a:cubicBezTo>
                <a:lnTo>
                  <a:pt x="12504" y="17282"/>
                </a:lnTo>
                <a:cubicBezTo>
                  <a:pt x="12453" y="17232"/>
                  <a:pt x="12416" y="17195"/>
                  <a:pt x="12365" y="17144"/>
                </a:cubicBezTo>
                <a:cubicBezTo>
                  <a:pt x="12190" y="16968"/>
                  <a:pt x="12039" y="16767"/>
                  <a:pt x="11850" y="16554"/>
                </a:cubicBezTo>
                <a:cubicBezTo>
                  <a:pt x="11850" y="16541"/>
                  <a:pt x="11850" y="16541"/>
                  <a:pt x="11850" y="16541"/>
                </a:cubicBezTo>
                <a:cubicBezTo>
                  <a:pt x="11725" y="16378"/>
                  <a:pt x="11574" y="16214"/>
                  <a:pt x="11448" y="16038"/>
                </a:cubicBezTo>
                <a:cubicBezTo>
                  <a:pt x="11335" y="15888"/>
                  <a:pt x="11235" y="15737"/>
                  <a:pt x="11121" y="15574"/>
                </a:cubicBezTo>
                <a:cubicBezTo>
                  <a:pt x="11008" y="15423"/>
                  <a:pt x="10895" y="15259"/>
                  <a:pt x="10807" y="15096"/>
                </a:cubicBezTo>
                <a:cubicBezTo>
                  <a:pt x="10795" y="15083"/>
                  <a:pt x="10795" y="15071"/>
                  <a:pt x="10782" y="15058"/>
                </a:cubicBezTo>
                <a:cubicBezTo>
                  <a:pt x="10782" y="15058"/>
                  <a:pt x="10782" y="15046"/>
                  <a:pt x="10770" y="15046"/>
                </a:cubicBezTo>
                <a:cubicBezTo>
                  <a:pt x="10657" y="14857"/>
                  <a:pt x="10543" y="14656"/>
                  <a:pt x="10430" y="14468"/>
                </a:cubicBezTo>
                <a:cubicBezTo>
                  <a:pt x="10330" y="14267"/>
                  <a:pt x="10229" y="14066"/>
                  <a:pt x="10129" y="13865"/>
                </a:cubicBezTo>
                <a:cubicBezTo>
                  <a:pt x="10089" y="13785"/>
                  <a:pt x="10049" y="13714"/>
                  <a:pt x="10010" y="13637"/>
                </a:cubicBezTo>
                <a:lnTo>
                  <a:pt x="10010" y="13637"/>
                </a:lnTo>
                <a:cubicBezTo>
                  <a:pt x="10017" y="13637"/>
                  <a:pt x="10025" y="13636"/>
                  <a:pt x="10032" y="13635"/>
                </a:cubicBezTo>
                <a:lnTo>
                  <a:pt x="10032" y="13635"/>
                </a:lnTo>
                <a:cubicBezTo>
                  <a:pt x="10077" y="13724"/>
                  <a:pt x="10097" y="13765"/>
                  <a:pt x="10098" y="13765"/>
                </a:cubicBezTo>
                <a:cubicBezTo>
                  <a:pt x="10098" y="13765"/>
                  <a:pt x="10078" y="13719"/>
                  <a:pt x="10041" y="13634"/>
                </a:cubicBezTo>
                <a:lnTo>
                  <a:pt x="10041" y="13634"/>
                </a:lnTo>
                <a:cubicBezTo>
                  <a:pt x="10084" y="13628"/>
                  <a:pt x="10128" y="13622"/>
                  <a:pt x="10172" y="13616"/>
                </a:cubicBezTo>
                <a:lnTo>
                  <a:pt x="10172" y="13616"/>
                </a:lnTo>
                <a:cubicBezTo>
                  <a:pt x="10183" y="13640"/>
                  <a:pt x="10193" y="13665"/>
                  <a:pt x="10204" y="13689"/>
                </a:cubicBezTo>
                <a:lnTo>
                  <a:pt x="10506" y="14279"/>
                </a:lnTo>
                <a:cubicBezTo>
                  <a:pt x="10606" y="14480"/>
                  <a:pt x="10719" y="14669"/>
                  <a:pt x="10832" y="14857"/>
                </a:cubicBezTo>
                <a:cubicBezTo>
                  <a:pt x="11046" y="15247"/>
                  <a:pt x="11323" y="15611"/>
                  <a:pt x="11574" y="15976"/>
                </a:cubicBezTo>
                <a:cubicBezTo>
                  <a:pt x="11297" y="15561"/>
                  <a:pt x="11046" y="15234"/>
                  <a:pt x="10883" y="14920"/>
                </a:cubicBezTo>
                <a:cubicBezTo>
                  <a:pt x="10707" y="14619"/>
                  <a:pt x="10556" y="14380"/>
                  <a:pt x="10468" y="14179"/>
                </a:cubicBezTo>
                <a:cubicBezTo>
                  <a:pt x="10317" y="13867"/>
                  <a:pt x="10239" y="13684"/>
                  <a:pt x="10213" y="13610"/>
                </a:cubicBezTo>
                <a:lnTo>
                  <a:pt x="10213" y="13610"/>
                </a:lnTo>
                <a:cubicBezTo>
                  <a:pt x="10217" y="13610"/>
                  <a:pt x="10221" y="13609"/>
                  <a:pt x="10225" y="13609"/>
                </a:cubicBezTo>
                <a:lnTo>
                  <a:pt x="10225" y="13609"/>
                </a:lnTo>
                <a:cubicBezTo>
                  <a:pt x="10254" y="13659"/>
                  <a:pt x="10310" y="13757"/>
                  <a:pt x="10380" y="13890"/>
                </a:cubicBezTo>
                <a:cubicBezTo>
                  <a:pt x="10430" y="14003"/>
                  <a:pt x="10506" y="14128"/>
                  <a:pt x="10581" y="14279"/>
                </a:cubicBezTo>
                <a:cubicBezTo>
                  <a:pt x="10657" y="14417"/>
                  <a:pt x="10757" y="14568"/>
                  <a:pt x="10845" y="14732"/>
                </a:cubicBezTo>
                <a:cubicBezTo>
                  <a:pt x="10770" y="14581"/>
                  <a:pt x="10669" y="14430"/>
                  <a:pt x="10581" y="14267"/>
                </a:cubicBezTo>
                <a:cubicBezTo>
                  <a:pt x="10506" y="14116"/>
                  <a:pt x="10430" y="13940"/>
                  <a:pt x="10342" y="13777"/>
                </a:cubicBezTo>
                <a:cubicBezTo>
                  <a:pt x="10316" y="13716"/>
                  <a:pt x="10284" y="13661"/>
                  <a:pt x="10255" y="13604"/>
                </a:cubicBezTo>
                <a:lnTo>
                  <a:pt x="10255" y="13604"/>
                </a:lnTo>
                <a:cubicBezTo>
                  <a:pt x="10262" y="13603"/>
                  <a:pt x="10269" y="13602"/>
                  <a:pt x="10276" y="13601"/>
                </a:cubicBezTo>
                <a:lnTo>
                  <a:pt x="10276" y="13601"/>
                </a:lnTo>
                <a:cubicBezTo>
                  <a:pt x="10719" y="14554"/>
                  <a:pt x="11258" y="15427"/>
                  <a:pt x="11926" y="16265"/>
                </a:cubicBezTo>
                <a:cubicBezTo>
                  <a:pt x="12416" y="16880"/>
                  <a:pt x="12755" y="17182"/>
                  <a:pt x="12906" y="17333"/>
                </a:cubicBezTo>
                <a:cubicBezTo>
                  <a:pt x="12987" y="17414"/>
                  <a:pt x="13025" y="17448"/>
                  <a:pt x="13030" y="17448"/>
                </a:cubicBezTo>
                <a:cubicBezTo>
                  <a:pt x="13035" y="17448"/>
                  <a:pt x="13016" y="17423"/>
                  <a:pt x="12981" y="17383"/>
                </a:cubicBezTo>
                <a:cubicBezTo>
                  <a:pt x="12843" y="17220"/>
                  <a:pt x="12416" y="16755"/>
                  <a:pt x="12403" y="16730"/>
                </a:cubicBezTo>
                <a:cubicBezTo>
                  <a:pt x="12303" y="16604"/>
                  <a:pt x="12127" y="16415"/>
                  <a:pt x="11712" y="15913"/>
                </a:cubicBezTo>
                <a:cubicBezTo>
                  <a:pt x="11524" y="15624"/>
                  <a:pt x="11323" y="15347"/>
                  <a:pt x="11134" y="15046"/>
                </a:cubicBezTo>
                <a:cubicBezTo>
                  <a:pt x="10971" y="14744"/>
                  <a:pt x="10782" y="14455"/>
                  <a:pt x="10631" y="14141"/>
                </a:cubicBezTo>
                <a:cubicBezTo>
                  <a:pt x="10619" y="14091"/>
                  <a:pt x="10619" y="14078"/>
                  <a:pt x="10619" y="14040"/>
                </a:cubicBezTo>
                <a:lnTo>
                  <a:pt x="10619" y="14040"/>
                </a:lnTo>
                <a:lnTo>
                  <a:pt x="10732" y="14267"/>
                </a:lnTo>
                <a:cubicBezTo>
                  <a:pt x="10678" y="14139"/>
                  <a:pt x="10557" y="13898"/>
                  <a:pt x="10421" y="13605"/>
                </a:cubicBezTo>
                <a:lnTo>
                  <a:pt x="10421" y="13605"/>
                </a:lnTo>
                <a:cubicBezTo>
                  <a:pt x="10431" y="13605"/>
                  <a:pt x="10441" y="13605"/>
                  <a:pt x="10451" y="13604"/>
                </a:cubicBezTo>
                <a:lnTo>
                  <a:pt x="10451" y="13604"/>
                </a:lnTo>
                <a:cubicBezTo>
                  <a:pt x="10848" y="14441"/>
                  <a:pt x="11322" y="15217"/>
                  <a:pt x="11825" y="15900"/>
                </a:cubicBezTo>
                <a:cubicBezTo>
                  <a:pt x="11926" y="16013"/>
                  <a:pt x="12014" y="16126"/>
                  <a:pt x="12102" y="16240"/>
                </a:cubicBezTo>
                <a:cubicBezTo>
                  <a:pt x="12303" y="16491"/>
                  <a:pt x="12504" y="16742"/>
                  <a:pt x="12717" y="16943"/>
                </a:cubicBezTo>
                <a:cubicBezTo>
                  <a:pt x="12705" y="16956"/>
                  <a:pt x="12717" y="16956"/>
                  <a:pt x="12717" y="16968"/>
                </a:cubicBezTo>
                <a:lnTo>
                  <a:pt x="12730" y="16968"/>
                </a:lnTo>
                <a:cubicBezTo>
                  <a:pt x="12768" y="17006"/>
                  <a:pt x="12805" y="17044"/>
                  <a:pt x="12843" y="17081"/>
                </a:cubicBezTo>
                <a:cubicBezTo>
                  <a:pt x="12918" y="17169"/>
                  <a:pt x="12994" y="17245"/>
                  <a:pt x="13069" y="17333"/>
                </a:cubicBezTo>
                <a:cubicBezTo>
                  <a:pt x="13145" y="17408"/>
                  <a:pt x="13220" y="17484"/>
                  <a:pt x="13295" y="17546"/>
                </a:cubicBezTo>
                <a:cubicBezTo>
                  <a:pt x="13371" y="17622"/>
                  <a:pt x="13446" y="17685"/>
                  <a:pt x="13522" y="17760"/>
                </a:cubicBezTo>
                <a:cubicBezTo>
                  <a:pt x="13610" y="17823"/>
                  <a:pt x="13685" y="17898"/>
                  <a:pt x="13760" y="17974"/>
                </a:cubicBezTo>
                <a:cubicBezTo>
                  <a:pt x="13974" y="18175"/>
                  <a:pt x="14200" y="18338"/>
                  <a:pt x="14389" y="18501"/>
                </a:cubicBezTo>
                <a:cubicBezTo>
                  <a:pt x="14416" y="18522"/>
                  <a:pt x="14447" y="18543"/>
                  <a:pt x="14476" y="18563"/>
                </a:cubicBezTo>
                <a:lnTo>
                  <a:pt x="14476" y="18563"/>
                </a:lnTo>
                <a:lnTo>
                  <a:pt x="14074" y="18238"/>
                </a:lnTo>
                <a:cubicBezTo>
                  <a:pt x="13911" y="18112"/>
                  <a:pt x="13773" y="17974"/>
                  <a:pt x="13622" y="17835"/>
                </a:cubicBezTo>
                <a:lnTo>
                  <a:pt x="13182" y="17433"/>
                </a:lnTo>
                <a:lnTo>
                  <a:pt x="12780" y="16981"/>
                </a:lnTo>
                <a:lnTo>
                  <a:pt x="12780" y="16981"/>
                </a:lnTo>
                <a:cubicBezTo>
                  <a:pt x="12805" y="16993"/>
                  <a:pt x="12843" y="17019"/>
                  <a:pt x="12881" y="17056"/>
                </a:cubicBezTo>
                <a:cubicBezTo>
                  <a:pt x="12918" y="17094"/>
                  <a:pt x="12956" y="17144"/>
                  <a:pt x="13006" y="17182"/>
                </a:cubicBezTo>
                <a:cubicBezTo>
                  <a:pt x="13031" y="17220"/>
                  <a:pt x="13057" y="17245"/>
                  <a:pt x="13069" y="17282"/>
                </a:cubicBezTo>
                <a:cubicBezTo>
                  <a:pt x="13094" y="17295"/>
                  <a:pt x="13107" y="17308"/>
                  <a:pt x="13132" y="17308"/>
                </a:cubicBezTo>
                <a:cubicBezTo>
                  <a:pt x="13182" y="17370"/>
                  <a:pt x="13245" y="17433"/>
                  <a:pt x="13308" y="17484"/>
                </a:cubicBezTo>
                <a:cubicBezTo>
                  <a:pt x="13296" y="17480"/>
                  <a:pt x="13288" y="17477"/>
                  <a:pt x="13284" y="17477"/>
                </a:cubicBezTo>
                <a:cubicBezTo>
                  <a:pt x="13275" y="17477"/>
                  <a:pt x="13286" y="17490"/>
                  <a:pt x="13320" y="17534"/>
                </a:cubicBezTo>
                <a:cubicBezTo>
                  <a:pt x="13346" y="17546"/>
                  <a:pt x="13371" y="17572"/>
                  <a:pt x="13396" y="17584"/>
                </a:cubicBezTo>
                <a:lnTo>
                  <a:pt x="13396" y="17572"/>
                </a:lnTo>
                <a:cubicBezTo>
                  <a:pt x="13710" y="17835"/>
                  <a:pt x="13999" y="18124"/>
                  <a:pt x="14326" y="18351"/>
                </a:cubicBezTo>
                <a:cubicBezTo>
                  <a:pt x="14640" y="18589"/>
                  <a:pt x="14941" y="18841"/>
                  <a:pt x="15256" y="19029"/>
                </a:cubicBezTo>
                <a:lnTo>
                  <a:pt x="15268" y="19029"/>
                </a:lnTo>
                <a:cubicBezTo>
                  <a:pt x="15482" y="19167"/>
                  <a:pt x="15695" y="19306"/>
                  <a:pt x="15884" y="19431"/>
                </a:cubicBezTo>
                <a:cubicBezTo>
                  <a:pt x="16085" y="19544"/>
                  <a:pt x="16261" y="19645"/>
                  <a:pt x="16424" y="19733"/>
                </a:cubicBezTo>
                <a:cubicBezTo>
                  <a:pt x="16617" y="19839"/>
                  <a:pt x="16707" y="19886"/>
                  <a:pt x="16715" y="19886"/>
                </a:cubicBezTo>
                <a:cubicBezTo>
                  <a:pt x="16722" y="19886"/>
                  <a:pt x="16663" y="19848"/>
                  <a:pt x="16550" y="19783"/>
                </a:cubicBezTo>
                <a:cubicBezTo>
                  <a:pt x="16437" y="19720"/>
                  <a:pt x="16261" y="19620"/>
                  <a:pt x="16060" y="19494"/>
                </a:cubicBezTo>
                <a:cubicBezTo>
                  <a:pt x="15846" y="19381"/>
                  <a:pt x="15620" y="19205"/>
                  <a:pt x="15356" y="19042"/>
                </a:cubicBezTo>
                <a:cubicBezTo>
                  <a:pt x="15344" y="19029"/>
                  <a:pt x="15331" y="19017"/>
                  <a:pt x="15306" y="18991"/>
                </a:cubicBezTo>
                <a:lnTo>
                  <a:pt x="15281" y="18979"/>
                </a:lnTo>
                <a:cubicBezTo>
                  <a:pt x="15180" y="18891"/>
                  <a:pt x="15080" y="18778"/>
                  <a:pt x="15055" y="18728"/>
                </a:cubicBezTo>
                <a:lnTo>
                  <a:pt x="15055" y="18728"/>
                </a:lnTo>
                <a:cubicBezTo>
                  <a:pt x="15055" y="18765"/>
                  <a:pt x="15080" y="18816"/>
                  <a:pt x="15105" y="18866"/>
                </a:cubicBezTo>
                <a:cubicBezTo>
                  <a:pt x="14954" y="18765"/>
                  <a:pt x="14828" y="18665"/>
                  <a:pt x="14690" y="18552"/>
                </a:cubicBezTo>
                <a:cubicBezTo>
                  <a:pt x="14552" y="18439"/>
                  <a:pt x="14401" y="18325"/>
                  <a:pt x="14275" y="18225"/>
                </a:cubicBezTo>
                <a:lnTo>
                  <a:pt x="14275" y="18212"/>
                </a:lnTo>
                <a:cubicBezTo>
                  <a:pt x="14352" y="18282"/>
                  <a:pt x="14383" y="18298"/>
                  <a:pt x="14401" y="18298"/>
                </a:cubicBezTo>
                <a:cubicBezTo>
                  <a:pt x="14415" y="18298"/>
                  <a:pt x="14422" y="18288"/>
                  <a:pt x="14439" y="18288"/>
                </a:cubicBezTo>
                <a:lnTo>
                  <a:pt x="14150" y="18099"/>
                </a:lnTo>
                <a:lnTo>
                  <a:pt x="14225" y="18187"/>
                </a:lnTo>
                <a:cubicBezTo>
                  <a:pt x="14175" y="18137"/>
                  <a:pt x="14125" y="18099"/>
                  <a:pt x="14074" y="18062"/>
                </a:cubicBezTo>
                <a:cubicBezTo>
                  <a:pt x="14024" y="18024"/>
                  <a:pt x="13986" y="17986"/>
                  <a:pt x="13936" y="17936"/>
                </a:cubicBezTo>
                <a:cubicBezTo>
                  <a:pt x="13848" y="17861"/>
                  <a:pt x="13760" y="17773"/>
                  <a:pt x="13672" y="17697"/>
                </a:cubicBezTo>
                <a:cubicBezTo>
                  <a:pt x="13509" y="17534"/>
                  <a:pt x="13346" y="17396"/>
                  <a:pt x="13220" y="17257"/>
                </a:cubicBezTo>
                <a:cubicBezTo>
                  <a:pt x="13233" y="17220"/>
                  <a:pt x="13220" y="17157"/>
                  <a:pt x="13207" y="17094"/>
                </a:cubicBezTo>
                <a:lnTo>
                  <a:pt x="13207" y="17094"/>
                </a:lnTo>
                <a:cubicBezTo>
                  <a:pt x="13371" y="17257"/>
                  <a:pt x="13534" y="17383"/>
                  <a:pt x="13610" y="17446"/>
                </a:cubicBezTo>
                <a:cubicBezTo>
                  <a:pt x="13655" y="17479"/>
                  <a:pt x="13684" y="17498"/>
                  <a:pt x="13691" y="17498"/>
                </a:cubicBezTo>
                <a:cubicBezTo>
                  <a:pt x="13696" y="17498"/>
                  <a:pt x="13683" y="17482"/>
                  <a:pt x="13647" y="17446"/>
                </a:cubicBezTo>
                <a:lnTo>
                  <a:pt x="13647" y="17446"/>
                </a:lnTo>
                <a:cubicBezTo>
                  <a:pt x="13698" y="17496"/>
                  <a:pt x="13748" y="17534"/>
                  <a:pt x="13811" y="17597"/>
                </a:cubicBezTo>
                <a:cubicBezTo>
                  <a:pt x="13760" y="17597"/>
                  <a:pt x="13671" y="17541"/>
                  <a:pt x="13632" y="17541"/>
                </a:cubicBezTo>
                <a:cubicBezTo>
                  <a:pt x="13612" y="17541"/>
                  <a:pt x="13605" y="17555"/>
                  <a:pt x="13622" y="17597"/>
                </a:cubicBezTo>
                <a:cubicBezTo>
                  <a:pt x="13811" y="17760"/>
                  <a:pt x="13785" y="17685"/>
                  <a:pt x="13911" y="17760"/>
                </a:cubicBezTo>
                <a:cubicBezTo>
                  <a:pt x="13810" y="17679"/>
                  <a:pt x="13784" y="17657"/>
                  <a:pt x="13789" y="17657"/>
                </a:cubicBezTo>
                <a:cubicBezTo>
                  <a:pt x="13796" y="17657"/>
                  <a:pt x="13847" y="17689"/>
                  <a:pt x="13863" y="17689"/>
                </a:cubicBezTo>
                <a:cubicBezTo>
                  <a:pt x="13875" y="17689"/>
                  <a:pt x="13869" y="17671"/>
                  <a:pt x="13811" y="17609"/>
                </a:cubicBezTo>
                <a:lnTo>
                  <a:pt x="13811" y="17609"/>
                </a:lnTo>
                <a:cubicBezTo>
                  <a:pt x="13886" y="17647"/>
                  <a:pt x="13936" y="17697"/>
                  <a:pt x="13986" y="17735"/>
                </a:cubicBezTo>
                <a:cubicBezTo>
                  <a:pt x="13936" y="17685"/>
                  <a:pt x="13886" y="17634"/>
                  <a:pt x="13848" y="17584"/>
                </a:cubicBezTo>
                <a:cubicBezTo>
                  <a:pt x="13848" y="17584"/>
                  <a:pt x="13848" y="17584"/>
                  <a:pt x="13848" y="17597"/>
                </a:cubicBezTo>
                <a:lnTo>
                  <a:pt x="13547" y="17358"/>
                </a:lnTo>
                <a:cubicBezTo>
                  <a:pt x="13534" y="17345"/>
                  <a:pt x="13534" y="17333"/>
                  <a:pt x="13522" y="17320"/>
                </a:cubicBezTo>
                <a:cubicBezTo>
                  <a:pt x="13471" y="17270"/>
                  <a:pt x="13434" y="17232"/>
                  <a:pt x="13408" y="17157"/>
                </a:cubicBezTo>
                <a:lnTo>
                  <a:pt x="13408" y="17157"/>
                </a:lnTo>
                <a:cubicBezTo>
                  <a:pt x="13534" y="17282"/>
                  <a:pt x="13660" y="17396"/>
                  <a:pt x="13798" y="17521"/>
                </a:cubicBezTo>
                <a:cubicBezTo>
                  <a:pt x="13811" y="17534"/>
                  <a:pt x="13823" y="17559"/>
                  <a:pt x="13848" y="17584"/>
                </a:cubicBezTo>
                <a:cubicBezTo>
                  <a:pt x="13836" y="17572"/>
                  <a:pt x="13836" y="17559"/>
                  <a:pt x="13823" y="17534"/>
                </a:cubicBezTo>
                <a:lnTo>
                  <a:pt x="13823" y="17534"/>
                </a:lnTo>
                <a:cubicBezTo>
                  <a:pt x="13999" y="17685"/>
                  <a:pt x="14162" y="17861"/>
                  <a:pt x="14351" y="17999"/>
                </a:cubicBezTo>
                <a:lnTo>
                  <a:pt x="14916" y="18426"/>
                </a:lnTo>
                <a:lnTo>
                  <a:pt x="14929" y="18489"/>
                </a:lnTo>
                <a:cubicBezTo>
                  <a:pt x="14954" y="18501"/>
                  <a:pt x="14967" y="18514"/>
                  <a:pt x="14992" y="18527"/>
                </a:cubicBezTo>
                <a:cubicBezTo>
                  <a:pt x="14992" y="18514"/>
                  <a:pt x="14979" y="18489"/>
                  <a:pt x="14954" y="18451"/>
                </a:cubicBezTo>
                <a:lnTo>
                  <a:pt x="14954" y="18451"/>
                </a:lnTo>
                <a:cubicBezTo>
                  <a:pt x="15105" y="18577"/>
                  <a:pt x="15281" y="18677"/>
                  <a:pt x="15432" y="18778"/>
                </a:cubicBezTo>
                <a:cubicBezTo>
                  <a:pt x="15444" y="18790"/>
                  <a:pt x="15444" y="18803"/>
                  <a:pt x="15444" y="18803"/>
                </a:cubicBezTo>
                <a:lnTo>
                  <a:pt x="15545" y="18853"/>
                </a:lnTo>
                <a:cubicBezTo>
                  <a:pt x="15746" y="18979"/>
                  <a:pt x="15934" y="19117"/>
                  <a:pt x="16135" y="19230"/>
                </a:cubicBezTo>
                <a:lnTo>
                  <a:pt x="16726" y="19557"/>
                </a:lnTo>
                <a:cubicBezTo>
                  <a:pt x="16877" y="19632"/>
                  <a:pt x="17015" y="19720"/>
                  <a:pt x="17166" y="19796"/>
                </a:cubicBezTo>
                <a:cubicBezTo>
                  <a:pt x="17081" y="19753"/>
                  <a:pt x="16987" y="19693"/>
                  <a:pt x="16885" y="19630"/>
                </a:cubicBezTo>
                <a:lnTo>
                  <a:pt x="16885" y="19630"/>
                </a:lnTo>
                <a:cubicBezTo>
                  <a:pt x="16886" y="19631"/>
                  <a:pt x="16888" y="19632"/>
                  <a:pt x="16889" y="19632"/>
                </a:cubicBezTo>
                <a:cubicBezTo>
                  <a:pt x="16877" y="19620"/>
                  <a:pt x="16877" y="19620"/>
                  <a:pt x="16864" y="19607"/>
                </a:cubicBezTo>
                <a:cubicBezTo>
                  <a:pt x="16852" y="19595"/>
                  <a:pt x="16814" y="19582"/>
                  <a:pt x="16764" y="19544"/>
                </a:cubicBezTo>
                <a:cubicBezTo>
                  <a:pt x="16764" y="19557"/>
                  <a:pt x="16764" y="19557"/>
                  <a:pt x="16751" y="19557"/>
                </a:cubicBezTo>
                <a:cubicBezTo>
                  <a:pt x="16638" y="19494"/>
                  <a:pt x="16512" y="19419"/>
                  <a:pt x="16374" y="19343"/>
                </a:cubicBezTo>
                <a:lnTo>
                  <a:pt x="16374" y="19343"/>
                </a:lnTo>
                <a:lnTo>
                  <a:pt x="16487" y="19394"/>
                </a:lnTo>
                <a:cubicBezTo>
                  <a:pt x="16475" y="19368"/>
                  <a:pt x="16412" y="19318"/>
                  <a:pt x="16387" y="19293"/>
                </a:cubicBezTo>
                <a:cubicBezTo>
                  <a:pt x="16374" y="19293"/>
                  <a:pt x="16374" y="19280"/>
                  <a:pt x="16387" y="19280"/>
                </a:cubicBezTo>
                <a:cubicBezTo>
                  <a:pt x="16349" y="19268"/>
                  <a:pt x="16324" y="19255"/>
                  <a:pt x="16299" y="19255"/>
                </a:cubicBezTo>
                <a:cubicBezTo>
                  <a:pt x="16290" y="19253"/>
                  <a:pt x="16283" y="19252"/>
                  <a:pt x="16278" y="19252"/>
                </a:cubicBezTo>
                <a:cubicBezTo>
                  <a:pt x="16254" y="19252"/>
                  <a:pt x="16268" y="19275"/>
                  <a:pt x="16299" y="19306"/>
                </a:cubicBezTo>
                <a:cubicBezTo>
                  <a:pt x="16047" y="19167"/>
                  <a:pt x="15783" y="18979"/>
                  <a:pt x="15482" y="18790"/>
                </a:cubicBezTo>
                <a:cubicBezTo>
                  <a:pt x="15469" y="18778"/>
                  <a:pt x="15457" y="18765"/>
                  <a:pt x="15444" y="18753"/>
                </a:cubicBezTo>
                <a:cubicBezTo>
                  <a:pt x="15432" y="18740"/>
                  <a:pt x="15419" y="18715"/>
                  <a:pt x="15419" y="18715"/>
                </a:cubicBezTo>
                <a:cubicBezTo>
                  <a:pt x="15419" y="18715"/>
                  <a:pt x="15419" y="18728"/>
                  <a:pt x="15419" y="18740"/>
                </a:cubicBezTo>
                <a:cubicBezTo>
                  <a:pt x="15419" y="18740"/>
                  <a:pt x="15419" y="18743"/>
                  <a:pt x="15420" y="18746"/>
                </a:cubicBezTo>
                <a:lnTo>
                  <a:pt x="15420" y="18746"/>
                </a:lnTo>
                <a:cubicBezTo>
                  <a:pt x="15060" y="18533"/>
                  <a:pt x="14711" y="18235"/>
                  <a:pt x="14338" y="17948"/>
                </a:cubicBezTo>
                <a:cubicBezTo>
                  <a:pt x="14137" y="17810"/>
                  <a:pt x="13961" y="17634"/>
                  <a:pt x="13773" y="17471"/>
                </a:cubicBezTo>
                <a:cubicBezTo>
                  <a:pt x="13685" y="17383"/>
                  <a:pt x="13584" y="17295"/>
                  <a:pt x="13496" y="17220"/>
                </a:cubicBezTo>
                <a:cubicBezTo>
                  <a:pt x="13396" y="17132"/>
                  <a:pt x="13320" y="17031"/>
                  <a:pt x="13220" y="16943"/>
                </a:cubicBezTo>
                <a:lnTo>
                  <a:pt x="13245" y="16943"/>
                </a:lnTo>
                <a:lnTo>
                  <a:pt x="13207" y="16918"/>
                </a:lnTo>
                <a:lnTo>
                  <a:pt x="12918" y="16616"/>
                </a:lnTo>
                <a:lnTo>
                  <a:pt x="12893" y="16591"/>
                </a:lnTo>
                <a:cubicBezTo>
                  <a:pt x="12705" y="16403"/>
                  <a:pt x="12541" y="16189"/>
                  <a:pt x="12365" y="15988"/>
                </a:cubicBezTo>
                <a:cubicBezTo>
                  <a:pt x="12378" y="15976"/>
                  <a:pt x="12378" y="15976"/>
                  <a:pt x="12378" y="15976"/>
                </a:cubicBezTo>
                <a:lnTo>
                  <a:pt x="12303" y="15900"/>
                </a:lnTo>
                <a:cubicBezTo>
                  <a:pt x="12215" y="15787"/>
                  <a:pt x="12114" y="15674"/>
                  <a:pt x="12039" y="15561"/>
                </a:cubicBezTo>
                <a:cubicBezTo>
                  <a:pt x="12026" y="15536"/>
                  <a:pt x="12026" y="15523"/>
                  <a:pt x="12014" y="15498"/>
                </a:cubicBezTo>
                <a:cubicBezTo>
                  <a:pt x="12014" y="15511"/>
                  <a:pt x="12014" y="15511"/>
                  <a:pt x="12014" y="15523"/>
                </a:cubicBezTo>
                <a:cubicBezTo>
                  <a:pt x="11901" y="15372"/>
                  <a:pt x="11800" y="15222"/>
                  <a:pt x="11687" y="15071"/>
                </a:cubicBezTo>
                <a:cubicBezTo>
                  <a:pt x="11699" y="15058"/>
                  <a:pt x="11687" y="15046"/>
                  <a:pt x="11662" y="15021"/>
                </a:cubicBezTo>
                <a:cubicBezTo>
                  <a:pt x="11318" y="14505"/>
                  <a:pt x="11036" y="13985"/>
                  <a:pt x="10812" y="13502"/>
                </a:cubicBezTo>
                <a:lnTo>
                  <a:pt x="10812" y="13502"/>
                </a:lnTo>
                <a:cubicBezTo>
                  <a:pt x="10814" y="13501"/>
                  <a:pt x="10817" y="13501"/>
                  <a:pt x="10820" y="13500"/>
                </a:cubicBezTo>
                <a:cubicBezTo>
                  <a:pt x="10834" y="13497"/>
                  <a:pt x="10848" y="13495"/>
                  <a:pt x="10860" y="13492"/>
                </a:cubicBezTo>
                <a:lnTo>
                  <a:pt x="10860" y="13492"/>
                </a:lnTo>
                <a:cubicBezTo>
                  <a:pt x="10911" y="13593"/>
                  <a:pt x="10964" y="13695"/>
                  <a:pt x="11021" y="13802"/>
                </a:cubicBezTo>
                <a:cubicBezTo>
                  <a:pt x="11071" y="13902"/>
                  <a:pt x="11109" y="14003"/>
                  <a:pt x="11159" y="14091"/>
                </a:cubicBezTo>
                <a:cubicBezTo>
                  <a:pt x="11222" y="14191"/>
                  <a:pt x="11272" y="14279"/>
                  <a:pt x="11335" y="14380"/>
                </a:cubicBezTo>
                <a:cubicBezTo>
                  <a:pt x="11448" y="14568"/>
                  <a:pt x="11561" y="14782"/>
                  <a:pt x="11687" y="14970"/>
                </a:cubicBezTo>
                <a:cubicBezTo>
                  <a:pt x="11825" y="15159"/>
                  <a:pt x="11963" y="15347"/>
                  <a:pt x="12089" y="15536"/>
                </a:cubicBezTo>
                <a:cubicBezTo>
                  <a:pt x="12227" y="15737"/>
                  <a:pt x="12378" y="15900"/>
                  <a:pt x="12529" y="16089"/>
                </a:cubicBezTo>
                <a:cubicBezTo>
                  <a:pt x="12805" y="16441"/>
                  <a:pt x="13119" y="16742"/>
                  <a:pt x="13396" y="17031"/>
                </a:cubicBezTo>
                <a:cubicBezTo>
                  <a:pt x="13672" y="17320"/>
                  <a:pt x="13949" y="17546"/>
                  <a:pt x="14150" y="17735"/>
                </a:cubicBezTo>
                <a:lnTo>
                  <a:pt x="14162" y="17747"/>
                </a:lnTo>
                <a:cubicBezTo>
                  <a:pt x="14225" y="17798"/>
                  <a:pt x="14275" y="17848"/>
                  <a:pt x="14326" y="17886"/>
                </a:cubicBezTo>
                <a:cubicBezTo>
                  <a:pt x="14363" y="17911"/>
                  <a:pt x="14389" y="17948"/>
                  <a:pt x="14426" y="17986"/>
                </a:cubicBezTo>
                <a:cubicBezTo>
                  <a:pt x="14451" y="17986"/>
                  <a:pt x="14451" y="17986"/>
                  <a:pt x="14451" y="17974"/>
                </a:cubicBezTo>
                <a:cubicBezTo>
                  <a:pt x="14451" y="17961"/>
                  <a:pt x="14439" y="17948"/>
                  <a:pt x="14439" y="17923"/>
                </a:cubicBezTo>
                <a:cubicBezTo>
                  <a:pt x="14431" y="17908"/>
                  <a:pt x="14428" y="17897"/>
                  <a:pt x="14433" y="17897"/>
                </a:cubicBezTo>
                <a:cubicBezTo>
                  <a:pt x="14433" y="17897"/>
                  <a:pt x="14433" y="17897"/>
                  <a:pt x="14434" y="17897"/>
                </a:cubicBezTo>
                <a:lnTo>
                  <a:pt x="14434" y="17897"/>
                </a:lnTo>
                <a:cubicBezTo>
                  <a:pt x="14377" y="17856"/>
                  <a:pt x="14321" y="17832"/>
                  <a:pt x="14275" y="17798"/>
                </a:cubicBezTo>
                <a:cubicBezTo>
                  <a:pt x="14238" y="17773"/>
                  <a:pt x="14200" y="17760"/>
                  <a:pt x="14175" y="17747"/>
                </a:cubicBezTo>
                <a:cubicBezTo>
                  <a:pt x="13547" y="17195"/>
                  <a:pt x="12830" y="16478"/>
                  <a:pt x="12265" y="15712"/>
                </a:cubicBezTo>
                <a:cubicBezTo>
                  <a:pt x="12114" y="15523"/>
                  <a:pt x="11988" y="15322"/>
                  <a:pt x="11850" y="15134"/>
                </a:cubicBezTo>
                <a:cubicBezTo>
                  <a:pt x="11787" y="15046"/>
                  <a:pt x="11725" y="14945"/>
                  <a:pt x="11662" y="14857"/>
                </a:cubicBezTo>
                <a:cubicBezTo>
                  <a:pt x="11612" y="14769"/>
                  <a:pt x="11549" y="14669"/>
                  <a:pt x="11498" y="14581"/>
                </a:cubicBezTo>
                <a:cubicBezTo>
                  <a:pt x="11398" y="14392"/>
                  <a:pt x="11297" y="14216"/>
                  <a:pt x="11197" y="14053"/>
                </a:cubicBezTo>
                <a:cubicBezTo>
                  <a:pt x="11121" y="13890"/>
                  <a:pt x="11033" y="13726"/>
                  <a:pt x="10971" y="13576"/>
                </a:cubicBezTo>
                <a:cubicBezTo>
                  <a:pt x="10953" y="13543"/>
                  <a:pt x="10936" y="13512"/>
                  <a:pt x="10920" y="13481"/>
                </a:cubicBezTo>
                <a:lnTo>
                  <a:pt x="10920" y="13481"/>
                </a:lnTo>
                <a:cubicBezTo>
                  <a:pt x="10937" y="13478"/>
                  <a:pt x="10952" y="13476"/>
                  <a:pt x="10966" y="13473"/>
                </a:cubicBezTo>
                <a:lnTo>
                  <a:pt x="10966" y="13473"/>
                </a:lnTo>
                <a:cubicBezTo>
                  <a:pt x="11008" y="13556"/>
                  <a:pt x="11056" y="13644"/>
                  <a:pt x="11109" y="13739"/>
                </a:cubicBezTo>
                <a:cubicBezTo>
                  <a:pt x="11209" y="13953"/>
                  <a:pt x="11348" y="14191"/>
                  <a:pt x="11511" y="14455"/>
                </a:cubicBezTo>
                <a:cubicBezTo>
                  <a:pt x="11662" y="14719"/>
                  <a:pt x="11750" y="14870"/>
                  <a:pt x="11800" y="14933"/>
                </a:cubicBezTo>
                <a:cubicBezTo>
                  <a:pt x="11839" y="14992"/>
                  <a:pt x="11848" y="15012"/>
                  <a:pt x="11844" y="15012"/>
                </a:cubicBezTo>
                <a:cubicBezTo>
                  <a:pt x="11843" y="15012"/>
                  <a:pt x="11840" y="15011"/>
                  <a:pt x="11838" y="15008"/>
                </a:cubicBezTo>
                <a:cubicBezTo>
                  <a:pt x="11825" y="15002"/>
                  <a:pt x="11802" y="14972"/>
                  <a:pt x="11800" y="14972"/>
                </a:cubicBezTo>
                <a:lnTo>
                  <a:pt x="11800" y="14972"/>
                </a:lnTo>
                <a:cubicBezTo>
                  <a:pt x="11798" y="14972"/>
                  <a:pt x="11814" y="14998"/>
                  <a:pt x="11875" y="15096"/>
                </a:cubicBezTo>
                <a:cubicBezTo>
                  <a:pt x="12554" y="16076"/>
                  <a:pt x="13371" y="16968"/>
                  <a:pt x="14288" y="17722"/>
                </a:cubicBezTo>
                <a:cubicBezTo>
                  <a:pt x="14577" y="17948"/>
                  <a:pt x="14841" y="18150"/>
                  <a:pt x="15080" y="18351"/>
                </a:cubicBezTo>
                <a:cubicBezTo>
                  <a:pt x="15331" y="18527"/>
                  <a:pt x="15570" y="18677"/>
                  <a:pt x="15783" y="18828"/>
                </a:cubicBezTo>
                <a:cubicBezTo>
                  <a:pt x="15884" y="18891"/>
                  <a:pt x="15984" y="18966"/>
                  <a:pt x="16085" y="19029"/>
                </a:cubicBezTo>
                <a:cubicBezTo>
                  <a:pt x="16186" y="19092"/>
                  <a:pt x="16286" y="19142"/>
                  <a:pt x="16374" y="19193"/>
                </a:cubicBezTo>
                <a:cubicBezTo>
                  <a:pt x="16562" y="19306"/>
                  <a:pt x="16726" y="19394"/>
                  <a:pt x="16889" y="19482"/>
                </a:cubicBezTo>
                <a:cubicBezTo>
                  <a:pt x="17191" y="19670"/>
                  <a:pt x="17455" y="19783"/>
                  <a:pt x="17681" y="19896"/>
                </a:cubicBezTo>
                <a:cubicBezTo>
                  <a:pt x="17920" y="20009"/>
                  <a:pt x="18108" y="20110"/>
                  <a:pt x="18309" y="20198"/>
                </a:cubicBezTo>
                <a:cubicBezTo>
                  <a:pt x="18699" y="20349"/>
                  <a:pt x="19063" y="20512"/>
                  <a:pt x="19629" y="20700"/>
                </a:cubicBezTo>
                <a:cubicBezTo>
                  <a:pt x="19918" y="20788"/>
                  <a:pt x="20257" y="20901"/>
                  <a:pt x="20672" y="21027"/>
                </a:cubicBezTo>
                <a:cubicBezTo>
                  <a:pt x="21086" y="21140"/>
                  <a:pt x="21576" y="21253"/>
                  <a:pt x="22179" y="21404"/>
                </a:cubicBezTo>
                <a:cubicBezTo>
                  <a:pt x="21438" y="21216"/>
                  <a:pt x="20772" y="21065"/>
                  <a:pt x="20207" y="20864"/>
                </a:cubicBezTo>
                <a:cubicBezTo>
                  <a:pt x="19930" y="20776"/>
                  <a:pt x="19654" y="20700"/>
                  <a:pt x="19415" y="20612"/>
                </a:cubicBezTo>
                <a:cubicBezTo>
                  <a:pt x="19164" y="20512"/>
                  <a:pt x="18950" y="20424"/>
                  <a:pt x="18736" y="20349"/>
                </a:cubicBezTo>
                <a:cubicBezTo>
                  <a:pt x="18523" y="20261"/>
                  <a:pt x="18334" y="20198"/>
                  <a:pt x="18158" y="20110"/>
                </a:cubicBezTo>
                <a:cubicBezTo>
                  <a:pt x="17982" y="20022"/>
                  <a:pt x="17819" y="19946"/>
                  <a:pt x="17681" y="19884"/>
                </a:cubicBezTo>
                <a:cubicBezTo>
                  <a:pt x="17379" y="19733"/>
                  <a:pt x="17141" y="19632"/>
                  <a:pt x="16952" y="19507"/>
                </a:cubicBezTo>
                <a:cubicBezTo>
                  <a:pt x="16562" y="19280"/>
                  <a:pt x="16336" y="19155"/>
                  <a:pt x="16198" y="19067"/>
                </a:cubicBezTo>
                <a:cubicBezTo>
                  <a:pt x="16047" y="18966"/>
                  <a:pt x="15997" y="18916"/>
                  <a:pt x="15934" y="18866"/>
                </a:cubicBezTo>
                <a:cubicBezTo>
                  <a:pt x="15871" y="18816"/>
                  <a:pt x="15809" y="18765"/>
                  <a:pt x="15670" y="18665"/>
                </a:cubicBezTo>
                <a:cubicBezTo>
                  <a:pt x="15595" y="18614"/>
                  <a:pt x="15507" y="18552"/>
                  <a:pt x="15394" y="18476"/>
                </a:cubicBezTo>
                <a:cubicBezTo>
                  <a:pt x="15281" y="18401"/>
                  <a:pt x="15143" y="18288"/>
                  <a:pt x="14967" y="18150"/>
                </a:cubicBezTo>
                <a:cubicBezTo>
                  <a:pt x="14791" y="18011"/>
                  <a:pt x="14577" y="17848"/>
                  <a:pt x="14326" y="17647"/>
                </a:cubicBezTo>
                <a:cubicBezTo>
                  <a:pt x="14213" y="17534"/>
                  <a:pt x="14074" y="17408"/>
                  <a:pt x="13936" y="17282"/>
                </a:cubicBezTo>
                <a:cubicBezTo>
                  <a:pt x="13798" y="17157"/>
                  <a:pt x="13635" y="17019"/>
                  <a:pt x="13484" y="16855"/>
                </a:cubicBezTo>
                <a:cubicBezTo>
                  <a:pt x="13333" y="16692"/>
                  <a:pt x="13157" y="16516"/>
                  <a:pt x="12981" y="16327"/>
                </a:cubicBezTo>
                <a:cubicBezTo>
                  <a:pt x="12805" y="16126"/>
                  <a:pt x="12642" y="15900"/>
                  <a:pt x="12453" y="15674"/>
                </a:cubicBezTo>
                <a:cubicBezTo>
                  <a:pt x="12353" y="15561"/>
                  <a:pt x="12265" y="15435"/>
                  <a:pt x="12177" y="15297"/>
                </a:cubicBezTo>
                <a:cubicBezTo>
                  <a:pt x="12076" y="15171"/>
                  <a:pt x="11988" y="15033"/>
                  <a:pt x="11888" y="14895"/>
                </a:cubicBezTo>
                <a:cubicBezTo>
                  <a:pt x="11806" y="14782"/>
                  <a:pt x="11732" y="14661"/>
                  <a:pt x="11660" y="14531"/>
                </a:cubicBezTo>
                <a:lnTo>
                  <a:pt x="11660" y="14531"/>
                </a:lnTo>
                <a:cubicBezTo>
                  <a:pt x="11770" y="14713"/>
                  <a:pt x="11884" y="14892"/>
                  <a:pt x="12014" y="15058"/>
                </a:cubicBezTo>
                <a:cubicBezTo>
                  <a:pt x="12139" y="15234"/>
                  <a:pt x="12265" y="15410"/>
                  <a:pt x="12403" y="15586"/>
                </a:cubicBezTo>
                <a:lnTo>
                  <a:pt x="12818" y="16076"/>
                </a:lnTo>
                <a:cubicBezTo>
                  <a:pt x="12811" y="16071"/>
                  <a:pt x="12807" y="16069"/>
                  <a:pt x="12805" y="16069"/>
                </a:cubicBezTo>
                <a:cubicBezTo>
                  <a:pt x="12794" y="16069"/>
                  <a:pt x="12880" y="16168"/>
                  <a:pt x="12956" y="16277"/>
                </a:cubicBezTo>
                <a:cubicBezTo>
                  <a:pt x="13054" y="16364"/>
                  <a:pt x="13142" y="16461"/>
                  <a:pt x="13132" y="16461"/>
                </a:cubicBezTo>
                <a:cubicBezTo>
                  <a:pt x="13130" y="16461"/>
                  <a:pt x="13126" y="16458"/>
                  <a:pt x="13119" y="16453"/>
                </a:cubicBezTo>
                <a:lnTo>
                  <a:pt x="13119" y="16453"/>
                </a:lnTo>
                <a:cubicBezTo>
                  <a:pt x="13383" y="16717"/>
                  <a:pt x="13572" y="16931"/>
                  <a:pt x="13735" y="17069"/>
                </a:cubicBezTo>
                <a:cubicBezTo>
                  <a:pt x="13899" y="17220"/>
                  <a:pt x="14012" y="17308"/>
                  <a:pt x="14074" y="17358"/>
                </a:cubicBezTo>
                <a:cubicBezTo>
                  <a:pt x="14117" y="17397"/>
                  <a:pt x="14138" y="17415"/>
                  <a:pt x="14139" y="17415"/>
                </a:cubicBezTo>
                <a:cubicBezTo>
                  <a:pt x="14141" y="17415"/>
                  <a:pt x="14068" y="17348"/>
                  <a:pt x="13936" y="17232"/>
                </a:cubicBezTo>
                <a:cubicBezTo>
                  <a:pt x="13547" y="16880"/>
                  <a:pt x="12654" y="15988"/>
                  <a:pt x="11913" y="14845"/>
                </a:cubicBezTo>
                <a:cubicBezTo>
                  <a:pt x="11622" y="14418"/>
                  <a:pt x="11363" y="13955"/>
                  <a:pt x="11140" y="13489"/>
                </a:cubicBezTo>
                <a:lnTo>
                  <a:pt x="11140" y="13489"/>
                </a:lnTo>
                <a:cubicBezTo>
                  <a:pt x="11145" y="13489"/>
                  <a:pt x="11152" y="13488"/>
                  <a:pt x="11159" y="13488"/>
                </a:cubicBezTo>
                <a:cubicBezTo>
                  <a:pt x="11175" y="13482"/>
                  <a:pt x="11191" y="13477"/>
                  <a:pt x="11208" y="13471"/>
                </a:cubicBezTo>
                <a:lnTo>
                  <a:pt x="11208" y="13471"/>
                </a:lnTo>
                <a:cubicBezTo>
                  <a:pt x="11276" y="13601"/>
                  <a:pt x="11339" y="13735"/>
                  <a:pt x="11404" y="13859"/>
                </a:cubicBezTo>
                <a:lnTo>
                  <a:pt x="11404" y="13859"/>
                </a:lnTo>
                <a:cubicBezTo>
                  <a:pt x="11341" y="13738"/>
                  <a:pt x="11285" y="13613"/>
                  <a:pt x="11222" y="13488"/>
                </a:cubicBezTo>
                <a:lnTo>
                  <a:pt x="11213" y="13470"/>
                </a:lnTo>
                <a:lnTo>
                  <a:pt x="11213" y="13470"/>
                </a:lnTo>
                <a:cubicBezTo>
                  <a:pt x="11318" y="13434"/>
                  <a:pt x="11450" y="13390"/>
                  <a:pt x="11599" y="13337"/>
                </a:cubicBezTo>
                <a:cubicBezTo>
                  <a:pt x="11775" y="13287"/>
                  <a:pt x="11976" y="13249"/>
                  <a:pt x="12190" y="13186"/>
                </a:cubicBezTo>
                <a:lnTo>
                  <a:pt x="12190" y="13186"/>
                </a:lnTo>
                <a:cubicBezTo>
                  <a:pt x="12051" y="13236"/>
                  <a:pt x="11951" y="13261"/>
                  <a:pt x="11813" y="13299"/>
                </a:cubicBezTo>
                <a:cubicBezTo>
                  <a:pt x="11926" y="13274"/>
                  <a:pt x="12039" y="13261"/>
                  <a:pt x="12139" y="13224"/>
                </a:cubicBezTo>
                <a:lnTo>
                  <a:pt x="12139" y="13224"/>
                </a:lnTo>
                <a:cubicBezTo>
                  <a:pt x="11857" y="13337"/>
                  <a:pt x="11630" y="13393"/>
                  <a:pt x="11662" y="13393"/>
                </a:cubicBezTo>
                <a:cubicBezTo>
                  <a:pt x="11673" y="13393"/>
                  <a:pt x="11712" y="13387"/>
                  <a:pt x="11787" y="13374"/>
                </a:cubicBezTo>
                <a:cubicBezTo>
                  <a:pt x="11813" y="13324"/>
                  <a:pt x="13031" y="12972"/>
                  <a:pt x="13044" y="12859"/>
                </a:cubicBezTo>
                <a:lnTo>
                  <a:pt x="13258" y="12784"/>
                </a:lnTo>
                <a:lnTo>
                  <a:pt x="13258" y="12784"/>
                </a:lnTo>
                <a:cubicBezTo>
                  <a:pt x="13195" y="12809"/>
                  <a:pt x="13182" y="12822"/>
                  <a:pt x="13132" y="12847"/>
                </a:cubicBezTo>
                <a:cubicBezTo>
                  <a:pt x="13534" y="12696"/>
                  <a:pt x="13408" y="12683"/>
                  <a:pt x="13899" y="12407"/>
                </a:cubicBezTo>
                <a:cubicBezTo>
                  <a:pt x="14019" y="12346"/>
                  <a:pt x="14117" y="12298"/>
                  <a:pt x="14129" y="12298"/>
                </a:cubicBezTo>
                <a:cubicBezTo>
                  <a:pt x="14134" y="12298"/>
                  <a:pt x="14122" y="12308"/>
                  <a:pt x="14087" y="12332"/>
                </a:cubicBezTo>
                <a:cubicBezTo>
                  <a:pt x="14213" y="12256"/>
                  <a:pt x="14326" y="12156"/>
                  <a:pt x="14451" y="12068"/>
                </a:cubicBezTo>
                <a:cubicBezTo>
                  <a:pt x="14495" y="12042"/>
                  <a:pt x="14517" y="12030"/>
                  <a:pt x="14522" y="12030"/>
                </a:cubicBezTo>
                <a:cubicBezTo>
                  <a:pt x="14527" y="12030"/>
                  <a:pt x="14514" y="12042"/>
                  <a:pt x="14489" y="12068"/>
                </a:cubicBezTo>
                <a:cubicBezTo>
                  <a:pt x="14652" y="11942"/>
                  <a:pt x="14816" y="11829"/>
                  <a:pt x="14979" y="11691"/>
                </a:cubicBezTo>
                <a:cubicBezTo>
                  <a:pt x="15042" y="11628"/>
                  <a:pt x="15193" y="11464"/>
                  <a:pt x="15281" y="11389"/>
                </a:cubicBezTo>
                <a:cubicBezTo>
                  <a:pt x="15314" y="11365"/>
                  <a:pt x="15328" y="11356"/>
                  <a:pt x="15330" y="11356"/>
                </a:cubicBezTo>
                <a:cubicBezTo>
                  <a:pt x="15336" y="11356"/>
                  <a:pt x="15247" y="11429"/>
                  <a:pt x="15251" y="11429"/>
                </a:cubicBezTo>
                <a:cubicBezTo>
                  <a:pt x="15251" y="11429"/>
                  <a:pt x="15253" y="11429"/>
                  <a:pt x="15256" y="11427"/>
                </a:cubicBezTo>
                <a:cubicBezTo>
                  <a:pt x="15344" y="11351"/>
                  <a:pt x="15432" y="11251"/>
                  <a:pt x="15520" y="11150"/>
                </a:cubicBezTo>
                <a:cubicBezTo>
                  <a:pt x="15537" y="11134"/>
                  <a:pt x="15547" y="11127"/>
                  <a:pt x="15551" y="11127"/>
                </a:cubicBezTo>
                <a:cubicBezTo>
                  <a:pt x="15569" y="11127"/>
                  <a:pt x="15400" y="11327"/>
                  <a:pt x="15231" y="11464"/>
                </a:cubicBezTo>
                <a:cubicBezTo>
                  <a:pt x="15394" y="11389"/>
                  <a:pt x="15444" y="11314"/>
                  <a:pt x="15532" y="11226"/>
                </a:cubicBezTo>
                <a:cubicBezTo>
                  <a:pt x="15570" y="11175"/>
                  <a:pt x="15620" y="11113"/>
                  <a:pt x="15695" y="11037"/>
                </a:cubicBezTo>
                <a:cubicBezTo>
                  <a:pt x="15783" y="10949"/>
                  <a:pt x="15871" y="10849"/>
                  <a:pt x="15997" y="10710"/>
                </a:cubicBezTo>
                <a:lnTo>
                  <a:pt x="15997" y="10710"/>
                </a:lnTo>
                <a:cubicBezTo>
                  <a:pt x="15934" y="10798"/>
                  <a:pt x="15859" y="10899"/>
                  <a:pt x="15771" y="10987"/>
                </a:cubicBezTo>
                <a:cubicBezTo>
                  <a:pt x="15871" y="10924"/>
                  <a:pt x="15959" y="10824"/>
                  <a:pt x="16060" y="10710"/>
                </a:cubicBezTo>
                <a:cubicBezTo>
                  <a:pt x="16145" y="10589"/>
                  <a:pt x="16265" y="10468"/>
                  <a:pt x="16386" y="10312"/>
                </a:cubicBezTo>
                <a:lnTo>
                  <a:pt x="16386" y="10312"/>
                </a:lnTo>
                <a:cubicBezTo>
                  <a:pt x="16312" y="10404"/>
                  <a:pt x="16044" y="10680"/>
                  <a:pt x="16017" y="10680"/>
                </a:cubicBezTo>
                <a:cubicBezTo>
                  <a:pt x="16008" y="10680"/>
                  <a:pt x="16026" y="10649"/>
                  <a:pt x="16085" y="10572"/>
                </a:cubicBezTo>
                <a:cubicBezTo>
                  <a:pt x="16160" y="10484"/>
                  <a:pt x="16273" y="10371"/>
                  <a:pt x="16374" y="10170"/>
                </a:cubicBezTo>
                <a:cubicBezTo>
                  <a:pt x="16375" y="10171"/>
                  <a:pt x="16376" y="10171"/>
                  <a:pt x="16377" y="10171"/>
                </a:cubicBezTo>
                <a:cubicBezTo>
                  <a:pt x="16406" y="10171"/>
                  <a:pt x="16517" y="9987"/>
                  <a:pt x="16663" y="9768"/>
                </a:cubicBezTo>
                <a:lnTo>
                  <a:pt x="16676" y="9806"/>
                </a:lnTo>
                <a:cubicBezTo>
                  <a:pt x="16814" y="9542"/>
                  <a:pt x="16789" y="9554"/>
                  <a:pt x="16864" y="9391"/>
                </a:cubicBezTo>
                <a:cubicBezTo>
                  <a:pt x="17027" y="9115"/>
                  <a:pt x="17053" y="9052"/>
                  <a:pt x="17115" y="8989"/>
                </a:cubicBezTo>
                <a:cubicBezTo>
                  <a:pt x="17170" y="8867"/>
                  <a:pt x="17184" y="8828"/>
                  <a:pt x="17180" y="8828"/>
                </a:cubicBezTo>
                <a:cubicBezTo>
                  <a:pt x="17171" y="8828"/>
                  <a:pt x="17103" y="8951"/>
                  <a:pt x="17093" y="8951"/>
                </a:cubicBezTo>
                <a:cubicBezTo>
                  <a:pt x="17087" y="8951"/>
                  <a:pt x="17106" y="8901"/>
                  <a:pt x="17178" y="8738"/>
                </a:cubicBezTo>
                <a:cubicBezTo>
                  <a:pt x="17342" y="8348"/>
                  <a:pt x="17442" y="8047"/>
                  <a:pt x="17543" y="7544"/>
                </a:cubicBezTo>
                <a:cubicBezTo>
                  <a:pt x="17566" y="7455"/>
                  <a:pt x="17575" y="7427"/>
                  <a:pt x="17577" y="7427"/>
                </a:cubicBezTo>
                <a:lnTo>
                  <a:pt x="17577" y="7427"/>
                </a:lnTo>
                <a:cubicBezTo>
                  <a:pt x="17581" y="7427"/>
                  <a:pt x="17565" y="7517"/>
                  <a:pt x="17570" y="7517"/>
                </a:cubicBezTo>
                <a:cubicBezTo>
                  <a:pt x="17572" y="7517"/>
                  <a:pt x="17575" y="7510"/>
                  <a:pt x="17580" y="7494"/>
                </a:cubicBezTo>
                <a:cubicBezTo>
                  <a:pt x="17593" y="7406"/>
                  <a:pt x="17605" y="7318"/>
                  <a:pt x="17605" y="7230"/>
                </a:cubicBezTo>
                <a:cubicBezTo>
                  <a:pt x="17612" y="7198"/>
                  <a:pt x="17618" y="7189"/>
                  <a:pt x="17623" y="7189"/>
                </a:cubicBezTo>
                <a:cubicBezTo>
                  <a:pt x="17627" y="7189"/>
                  <a:pt x="17631" y="7198"/>
                  <a:pt x="17631" y="7205"/>
                </a:cubicBezTo>
                <a:cubicBezTo>
                  <a:pt x="17656" y="6978"/>
                  <a:pt x="17593" y="7179"/>
                  <a:pt x="17643" y="6840"/>
                </a:cubicBezTo>
                <a:cubicBezTo>
                  <a:pt x="17631" y="6740"/>
                  <a:pt x="17794" y="6124"/>
                  <a:pt x="17744" y="5684"/>
                </a:cubicBezTo>
                <a:cubicBezTo>
                  <a:pt x="17747" y="5660"/>
                  <a:pt x="17750" y="5651"/>
                  <a:pt x="17753" y="5651"/>
                </a:cubicBezTo>
                <a:cubicBezTo>
                  <a:pt x="17761" y="5651"/>
                  <a:pt x="17769" y="5715"/>
                  <a:pt x="17777" y="5715"/>
                </a:cubicBezTo>
                <a:cubicBezTo>
                  <a:pt x="17779" y="5715"/>
                  <a:pt x="17780" y="5713"/>
                  <a:pt x="17781" y="5709"/>
                </a:cubicBezTo>
                <a:cubicBezTo>
                  <a:pt x="17769" y="5408"/>
                  <a:pt x="17756" y="5282"/>
                  <a:pt x="17744" y="5169"/>
                </a:cubicBezTo>
                <a:cubicBezTo>
                  <a:pt x="17731" y="5056"/>
                  <a:pt x="17719" y="4955"/>
                  <a:pt x="17668" y="4717"/>
                </a:cubicBezTo>
                <a:cubicBezTo>
                  <a:pt x="17656" y="4578"/>
                  <a:pt x="17656" y="4440"/>
                  <a:pt x="17631" y="4289"/>
                </a:cubicBezTo>
                <a:lnTo>
                  <a:pt x="17631" y="4289"/>
                </a:lnTo>
                <a:cubicBezTo>
                  <a:pt x="17640" y="4371"/>
                  <a:pt x="17641" y="4405"/>
                  <a:pt x="17635" y="4405"/>
                </a:cubicBezTo>
                <a:cubicBezTo>
                  <a:pt x="17617" y="4405"/>
                  <a:pt x="17545" y="4129"/>
                  <a:pt x="17480" y="3887"/>
                </a:cubicBezTo>
                <a:lnTo>
                  <a:pt x="17467" y="3824"/>
                </a:lnTo>
                <a:lnTo>
                  <a:pt x="17467" y="3824"/>
                </a:lnTo>
                <a:cubicBezTo>
                  <a:pt x="17513" y="3939"/>
                  <a:pt x="17549" y="4054"/>
                  <a:pt x="17573" y="4054"/>
                </a:cubicBezTo>
                <a:cubicBezTo>
                  <a:pt x="17576" y="4054"/>
                  <a:pt x="17578" y="4053"/>
                  <a:pt x="17580" y="4051"/>
                </a:cubicBezTo>
                <a:cubicBezTo>
                  <a:pt x="17568" y="4013"/>
                  <a:pt x="17555" y="3937"/>
                  <a:pt x="17530" y="3875"/>
                </a:cubicBezTo>
                <a:lnTo>
                  <a:pt x="17530" y="3875"/>
                </a:lnTo>
                <a:cubicBezTo>
                  <a:pt x="17539" y="3892"/>
                  <a:pt x="17548" y="3910"/>
                  <a:pt x="17552" y="3910"/>
                </a:cubicBezTo>
                <a:cubicBezTo>
                  <a:pt x="17554" y="3910"/>
                  <a:pt x="17555" y="3907"/>
                  <a:pt x="17555" y="3900"/>
                </a:cubicBezTo>
                <a:cubicBezTo>
                  <a:pt x="17555" y="3887"/>
                  <a:pt x="17530" y="3837"/>
                  <a:pt x="17505" y="3749"/>
                </a:cubicBezTo>
                <a:lnTo>
                  <a:pt x="17505" y="3611"/>
                </a:lnTo>
                <a:lnTo>
                  <a:pt x="17480" y="3586"/>
                </a:lnTo>
                <a:cubicBezTo>
                  <a:pt x="17430" y="3347"/>
                  <a:pt x="17354" y="3108"/>
                  <a:pt x="17279" y="2869"/>
                </a:cubicBezTo>
                <a:cubicBezTo>
                  <a:pt x="17216" y="2744"/>
                  <a:pt x="17141" y="2631"/>
                  <a:pt x="17078" y="2505"/>
                </a:cubicBezTo>
                <a:cubicBezTo>
                  <a:pt x="17053" y="2442"/>
                  <a:pt x="17015" y="2392"/>
                  <a:pt x="16977" y="2329"/>
                </a:cubicBezTo>
                <a:cubicBezTo>
                  <a:pt x="16939" y="2266"/>
                  <a:pt x="16902" y="2203"/>
                  <a:pt x="16852" y="2141"/>
                </a:cubicBezTo>
                <a:cubicBezTo>
                  <a:pt x="16776" y="2015"/>
                  <a:pt x="16688" y="1877"/>
                  <a:pt x="16562" y="1726"/>
                </a:cubicBezTo>
                <a:cubicBezTo>
                  <a:pt x="16512" y="1650"/>
                  <a:pt x="16449" y="1575"/>
                  <a:pt x="16387" y="1487"/>
                </a:cubicBezTo>
                <a:cubicBezTo>
                  <a:pt x="16311" y="1412"/>
                  <a:pt x="16236" y="1324"/>
                  <a:pt x="16148" y="1236"/>
                </a:cubicBezTo>
                <a:lnTo>
                  <a:pt x="16148" y="1236"/>
                </a:lnTo>
                <a:cubicBezTo>
                  <a:pt x="16209" y="1292"/>
                  <a:pt x="16235" y="1311"/>
                  <a:pt x="16245" y="1311"/>
                </a:cubicBezTo>
                <a:cubicBezTo>
                  <a:pt x="16263" y="1311"/>
                  <a:pt x="16224" y="1244"/>
                  <a:pt x="16248" y="1236"/>
                </a:cubicBezTo>
                <a:lnTo>
                  <a:pt x="16248" y="1236"/>
                </a:lnTo>
                <a:cubicBezTo>
                  <a:pt x="16286" y="1286"/>
                  <a:pt x="16336" y="1349"/>
                  <a:pt x="16399" y="1424"/>
                </a:cubicBezTo>
                <a:cubicBezTo>
                  <a:pt x="16449" y="1487"/>
                  <a:pt x="16512" y="1575"/>
                  <a:pt x="16575" y="1650"/>
                </a:cubicBezTo>
                <a:cubicBezTo>
                  <a:pt x="16688" y="1794"/>
                  <a:pt x="16792" y="1946"/>
                  <a:pt x="16888" y="2113"/>
                </a:cubicBezTo>
                <a:lnTo>
                  <a:pt x="16888" y="2113"/>
                </a:lnTo>
                <a:cubicBezTo>
                  <a:pt x="16871" y="2077"/>
                  <a:pt x="16868" y="2064"/>
                  <a:pt x="16872" y="2064"/>
                </a:cubicBezTo>
                <a:cubicBezTo>
                  <a:pt x="16875" y="2064"/>
                  <a:pt x="16883" y="2072"/>
                  <a:pt x="16890" y="2083"/>
                </a:cubicBezTo>
                <a:lnTo>
                  <a:pt x="16890" y="2083"/>
                </a:lnTo>
                <a:cubicBezTo>
                  <a:pt x="16754" y="1851"/>
                  <a:pt x="16582" y="1619"/>
                  <a:pt x="16399" y="1399"/>
                </a:cubicBezTo>
                <a:cubicBezTo>
                  <a:pt x="16437" y="1399"/>
                  <a:pt x="16286" y="1236"/>
                  <a:pt x="16123" y="1060"/>
                </a:cubicBezTo>
                <a:lnTo>
                  <a:pt x="16123" y="1060"/>
                </a:lnTo>
                <a:cubicBezTo>
                  <a:pt x="16134" y="1076"/>
                  <a:pt x="16137" y="1084"/>
                  <a:pt x="16133" y="1084"/>
                </a:cubicBezTo>
                <a:cubicBezTo>
                  <a:pt x="16119" y="1084"/>
                  <a:pt x="16013" y="987"/>
                  <a:pt x="15846" y="859"/>
                </a:cubicBezTo>
                <a:cubicBezTo>
                  <a:pt x="15670" y="683"/>
                  <a:pt x="15356" y="507"/>
                  <a:pt x="15180" y="406"/>
                </a:cubicBezTo>
                <a:cubicBezTo>
                  <a:pt x="15175" y="401"/>
                  <a:pt x="15176" y="398"/>
                  <a:pt x="15183" y="398"/>
                </a:cubicBezTo>
                <a:cubicBezTo>
                  <a:pt x="15212" y="398"/>
                  <a:pt x="15351" y="454"/>
                  <a:pt x="15683" y="695"/>
                </a:cubicBezTo>
                <a:cubicBezTo>
                  <a:pt x="15469" y="519"/>
                  <a:pt x="15293" y="432"/>
                  <a:pt x="15130" y="356"/>
                </a:cubicBezTo>
                <a:cubicBezTo>
                  <a:pt x="15042" y="331"/>
                  <a:pt x="14941" y="293"/>
                  <a:pt x="14841" y="256"/>
                </a:cubicBezTo>
                <a:cubicBezTo>
                  <a:pt x="14754" y="234"/>
                  <a:pt x="14666" y="183"/>
                  <a:pt x="14546" y="146"/>
                </a:cubicBezTo>
                <a:lnTo>
                  <a:pt x="14546" y="146"/>
                </a:lnTo>
                <a:cubicBezTo>
                  <a:pt x="14646" y="175"/>
                  <a:pt x="14698" y="195"/>
                  <a:pt x="14740" y="205"/>
                </a:cubicBezTo>
                <a:cubicBezTo>
                  <a:pt x="14688" y="182"/>
                  <a:pt x="14616" y="161"/>
                  <a:pt x="14535" y="143"/>
                </a:cubicBezTo>
                <a:lnTo>
                  <a:pt x="14535" y="143"/>
                </a:lnTo>
                <a:cubicBezTo>
                  <a:pt x="14520" y="138"/>
                  <a:pt x="14505" y="134"/>
                  <a:pt x="14489" y="130"/>
                </a:cubicBezTo>
                <a:lnTo>
                  <a:pt x="14489" y="130"/>
                </a:lnTo>
                <a:cubicBezTo>
                  <a:pt x="14504" y="134"/>
                  <a:pt x="14519" y="138"/>
                  <a:pt x="14532" y="142"/>
                </a:cubicBezTo>
                <a:lnTo>
                  <a:pt x="14532" y="142"/>
                </a:lnTo>
                <a:cubicBezTo>
                  <a:pt x="14401" y="112"/>
                  <a:pt x="14249" y="86"/>
                  <a:pt x="14125" y="55"/>
                </a:cubicBezTo>
                <a:cubicBezTo>
                  <a:pt x="13928" y="18"/>
                  <a:pt x="13780" y="17"/>
                  <a:pt x="13855" y="5"/>
                </a:cubicBezTo>
                <a:lnTo>
                  <a:pt x="13855" y="5"/>
                </a:lnTo>
                <a:cubicBezTo>
                  <a:pt x="13799" y="2"/>
                  <a:pt x="13741" y="0"/>
                  <a:pt x="136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3450" y="526875"/>
            <a:ext cx="80772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3450" y="1152475"/>
            <a:ext cx="8077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Siliguri"/>
              <a:buChar char="●"/>
              <a:defRPr sz="18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Siliguri"/>
              <a:buChar char="○"/>
              <a:defRPr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Siliguri"/>
              <a:buChar char="■"/>
              <a:defRPr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Siliguri"/>
              <a:buChar char="●"/>
              <a:defRPr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Siliguri"/>
              <a:buChar char="○"/>
              <a:defRPr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Siliguri"/>
              <a:buChar char="■"/>
              <a:defRPr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Siliguri"/>
              <a:buChar char="●"/>
              <a:defRPr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Siliguri"/>
              <a:buChar char="○"/>
              <a:defRPr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Siliguri"/>
              <a:buChar char="■"/>
              <a:defRPr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>
            <a:endParaRPr/>
          </a:p>
        </p:txBody>
      </p:sp>
      <p:sp>
        <p:nvSpPr>
          <p:cNvPr id="4" name="Oval 3"/>
          <p:cNvSpPr/>
          <p:nvPr userDrawn="1"/>
        </p:nvSpPr>
        <p:spPr>
          <a:xfrm>
            <a:off x="-2052736" y="123478"/>
            <a:ext cx="1656184" cy="1652021"/>
          </a:xfrm>
          <a:prstGeom prst="ellipse">
            <a:avLst/>
          </a:prstGeom>
          <a:blipFill>
            <a:blip r:embed="rId16"/>
            <a:stretch>
              <a:fillRect/>
            </a:stretch>
          </a:blip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1" r:id="rId11"/>
    <p:sldLayoutId id="2147483662" r:id="rId12"/>
    <p:sldLayoutId id="2147483663" r:id="rId13"/>
    <p:sldLayoutId id="214748366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gif"/><Relationship Id="rId5" Type="http://schemas.openxmlformats.org/officeDocument/2006/relationships/image" Target="../media/image9.gif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FDFE"/>
        </a:solidFill>
        <a:effectLst/>
      </p:bgPr>
    </p:bg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853;p17"/>
          <p:cNvSpPr txBox="1"/>
          <p:nvPr/>
        </p:nvSpPr>
        <p:spPr>
          <a:xfrm>
            <a:off x="3634911" y="477858"/>
            <a:ext cx="1824682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vi-VN" sz="2800" b="1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+mj-lt"/>
                <a:ea typeface="Englebert"/>
                <a:cs typeface="Englebert"/>
                <a:sym typeface="Englebert"/>
              </a:rPr>
              <a:t>Tập đọc 5</a:t>
            </a:r>
            <a:endParaRPr sz="2800" b="1" dirty="0">
              <a:ln>
                <a:solidFill>
                  <a:srgbClr val="996600"/>
                </a:solidFill>
              </a:ln>
              <a:solidFill>
                <a:srgbClr val="996600"/>
              </a:solidFill>
              <a:latin typeface="+mj-lt"/>
              <a:ea typeface="Englebert"/>
              <a:cs typeface="Englebert"/>
              <a:sym typeface="Englebert"/>
            </a:endParaRPr>
          </a:p>
        </p:txBody>
      </p:sp>
      <p:pic>
        <p:nvPicPr>
          <p:cNvPr id="29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8"/>
          <a:stretch/>
        </p:blipFill>
        <p:spPr>
          <a:xfrm>
            <a:off x="-396552" y="3363838"/>
            <a:ext cx="9721080" cy="1877405"/>
          </a:xfrm>
          <a:prstGeom prst="rect">
            <a:avLst/>
          </a:prstGeom>
        </p:spPr>
      </p:pic>
      <p:pic>
        <p:nvPicPr>
          <p:cNvPr id="30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8"/>
          <a:stretch/>
        </p:blipFill>
        <p:spPr>
          <a:xfrm>
            <a:off x="-36512" y="-20537"/>
            <a:ext cx="1656184" cy="1290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4309">
            <a:off x="84751" y="-65424"/>
            <a:ext cx="1147759" cy="1147759"/>
          </a:xfrm>
          <a:prstGeom prst="rect">
            <a:avLst/>
          </a:prstGeom>
        </p:spPr>
      </p:pic>
      <p:pic>
        <p:nvPicPr>
          <p:cNvPr id="37" name="图片 3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0041">
            <a:off x="8144137" y="1884504"/>
            <a:ext cx="681396" cy="885999"/>
          </a:xfrm>
          <a:prstGeom prst="rect">
            <a:avLst/>
          </a:prstGeom>
        </p:spPr>
      </p:pic>
      <p:pic>
        <p:nvPicPr>
          <p:cNvPr id="38" name="图片 4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84702" y="1006402"/>
            <a:ext cx="734432" cy="808755"/>
          </a:xfrm>
          <a:prstGeom prst="rect">
            <a:avLst/>
          </a:prstGeom>
        </p:spPr>
      </p:pic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107504" y="1281484"/>
            <a:ext cx="884555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66"/>
                </a:solidFill>
                <a:cs typeface="Times New Roman" panose="02020603050405020304" pitchFamily="18" charset="0"/>
              </a:rPr>
              <a:t>CHUYỆN MỘT KHU VƯỜN NHỎ</a:t>
            </a:r>
            <a:endParaRPr lang="vi-VN" altLang="en-US" sz="6000" b="1" dirty="0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dk2"/>
        </a:solidFill>
        <a:effectLst/>
      </p:bgPr>
    </p:bg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107504" y="51470"/>
            <a:ext cx="3176546" cy="864096"/>
            <a:chOff x="503793" y="1025471"/>
            <a:chExt cx="3176546" cy="864096"/>
          </a:xfrm>
        </p:grpSpPr>
        <p:grpSp>
          <p:nvGrpSpPr>
            <p:cNvPr id="41" name="Group 40"/>
            <p:cNvGrpSpPr/>
            <p:nvPr/>
          </p:nvGrpSpPr>
          <p:grpSpPr>
            <a:xfrm>
              <a:off x="1022566" y="1131590"/>
              <a:ext cx="2657773" cy="694157"/>
              <a:chOff x="216458" y="3660986"/>
              <a:chExt cx="2657773" cy="694157"/>
            </a:xfrm>
          </p:grpSpPr>
          <p:sp>
            <p:nvSpPr>
              <p:cNvPr id="45" name="Google Shape;851;p17"/>
              <p:cNvSpPr/>
              <p:nvPr/>
            </p:nvSpPr>
            <p:spPr>
              <a:xfrm>
                <a:off x="216458" y="3660986"/>
                <a:ext cx="2657773" cy="694157"/>
              </a:xfrm>
              <a:custGeom>
                <a:avLst/>
                <a:gdLst/>
                <a:ahLst/>
                <a:cxnLst/>
                <a:rect l="l" t="t" r="r" b="b"/>
                <a:pathLst>
                  <a:path w="42683" h="15999" extrusionOk="0">
                    <a:moveTo>
                      <a:pt x="21730" y="2233"/>
                    </a:moveTo>
                    <a:cubicBezTo>
                      <a:pt x="21780" y="2258"/>
                      <a:pt x="21805" y="2283"/>
                      <a:pt x="21830" y="2308"/>
                    </a:cubicBezTo>
                    <a:cubicBezTo>
                      <a:pt x="21780" y="2283"/>
                      <a:pt x="21730" y="2258"/>
                      <a:pt x="21680" y="2258"/>
                    </a:cubicBezTo>
                    <a:cubicBezTo>
                      <a:pt x="21705" y="2233"/>
                      <a:pt x="21730" y="2233"/>
                      <a:pt x="21730" y="2233"/>
                    </a:cubicBezTo>
                    <a:close/>
                    <a:moveTo>
                      <a:pt x="18597" y="3662"/>
                    </a:moveTo>
                    <a:cubicBezTo>
                      <a:pt x="18622" y="3662"/>
                      <a:pt x="18597" y="3687"/>
                      <a:pt x="18597" y="3687"/>
                    </a:cubicBezTo>
                    <a:lnTo>
                      <a:pt x="18572" y="3687"/>
                    </a:lnTo>
                    <a:cubicBezTo>
                      <a:pt x="18597" y="3687"/>
                      <a:pt x="18597" y="3662"/>
                      <a:pt x="18597" y="3662"/>
                    </a:cubicBezTo>
                    <a:close/>
                    <a:moveTo>
                      <a:pt x="36567" y="3887"/>
                    </a:moveTo>
                    <a:lnTo>
                      <a:pt x="36567" y="3887"/>
                    </a:lnTo>
                    <a:cubicBezTo>
                      <a:pt x="36476" y="3924"/>
                      <a:pt x="36397" y="3947"/>
                      <a:pt x="36323" y="3947"/>
                    </a:cubicBezTo>
                    <a:cubicBezTo>
                      <a:pt x="36295" y="3947"/>
                      <a:pt x="36268" y="3944"/>
                      <a:pt x="36241" y="3937"/>
                    </a:cubicBezTo>
                    <a:cubicBezTo>
                      <a:pt x="36367" y="3937"/>
                      <a:pt x="36467" y="3912"/>
                      <a:pt x="36567" y="3887"/>
                    </a:cubicBezTo>
                    <a:close/>
                    <a:moveTo>
                      <a:pt x="5439" y="6293"/>
                    </a:moveTo>
                    <a:cubicBezTo>
                      <a:pt x="5439" y="6293"/>
                      <a:pt x="5439" y="6318"/>
                      <a:pt x="5414" y="6318"/>
                    </a:cubicBezTo>
                    <a:cubicBezTo>
                      <a:pt x="5414" y="6318"/>
                      <a:pt x="5414" y="6293"/>
                      <a:pt x="5414" y="6293"/>
                    </a:cubicBezTo>
                    <a:close/>
                    <a:moveTo>
                      <a:pt x="23172" y="7054"/>
                    </a:moveTo>
                    <a:cubicBezTo>
                      <a:pt x="23191" y="7054"/>
                      <a:pt x="23212" y="7059"/>
                      <a:pt x="23234" y="7070"/>
                    </a:cubicBezTo>
                    <a:cubicBezTo>
                      <a:pt x="23309" y="7095"/>
                      <a:pt x="23384" y="7120"/>
                      <a:pt x="23459" y="7120"/>
                    </a:cubicBezTo>
                    <a:cubicBezTo>
                      <a:pt x="23334" y="7196"/>
                      <a:pt x="23209" y="7271"/>
                      <a:pt x="23083" y="7396"/>
                    </a:cubicBezTo>
                    <a:cubicBezTo>
                      <a:pt x="23083" y="7346"/>
                      <a:pt x="23083" y="7271"/>
                      <a:pt x="23083" y="7196"/>
                    </a:cubicBezTo>
                    <a:cubicBezTo>
                      <a:pt x="23064" y="7117"/>
                      <a:pt x="23105" y="7054"/>
                      <a:pt x="23172" y="7054"/>
                    </a:cubicBezTo>
                    <a:close/>
                    <a:moveTo>
                      <a:pt x="5615" y="8624"/>
                    </a:moveTo>
                    <a:cubicBezTo>
                      <a:pt x="5690" y="8674"/>
                      <a:pt x="5740" y="8699"/>
                      <a:pt x="5690" y="8749"/>
                    </a:cubicBezTo>
                    <a:cubicBezTo>
                      <a:pt x="5665" y="8724"/>
                      <a:pt x="5640" y="8674"/>
                      <a:pt x="5615" y="8624"/>
                    </a:cubicBezTo>
                    <a:close/>
                    <a:moveTo>
                      <a:pt x="23159" y="9201"/>
                    </a:moveTo>
                    <a:cubicBezTo>
                      <a:pt x="23159" y="9201"/>
                      <a:pt x="23134" y="9226"/>
                      <a:pt x="23134" y="9226"/>
                    </a:cubicBezTo>
                    <a:cubicBezTo>
                      <a:pt x="23134" y="9226"/>
                      <a:pt x="23109" y="9201"/>
                      <a:pt x="23109" y="9201"/>
                    </a:cubicBezTo>
                    <a:close/>
                    <a:moveTo>
                      <a:pt x="39700" y="9226"/>
                    </a:moveTo>
                    <a:cubicBezTo>
                      <a:pt x="39700" y="9251"/>
                      <a:pt x="39700" y="9276"/>
                      <a:pt x="39675" y="9301"/>
                    </a:cubicBezTo>
                    <a:cubicBezTo>
                      <a:pt x="39675" y="9276"/>
                      <a:pt x="39700" y="9251"/>
                      <a:pt x="39700" y="9226"/>
                    </a:cubicBezTo>
                    <a:close/>
                    <a:moveTo>
                      <a:pt x="16016" y="9401"/>
                    </a:moveTo>
                    <a:cubicBezTo>
                      <a:pt x="15991" y="9401"/>
                      <a:pt x="15991" y="9426"/>
                      <a:pt x="15991" y="9426"/>
                    </a:cubicBezTo>
                    <a:cubicBezTo>
                      <a:pt x="15991" y="9401"/>
                      <a:pt x="15991" y="9401"/>
                      <a:pt x="15991" y="9401"/>
                    </a:cubicBezTo>
                    <a:close/>
                    <a:moveTo>
                      <a:pt x="36868" y="11231"/>
                    </a:moveTo>
                    <a:cubicBezTo>
                      <a:pt x="36868" y="11231"/>
                      <a:pt x="36868" y="11256"/>
                      <a:pt x="36843" y="11256"/>
                    </a:cubicBezTo>
                    <a:cubicBezTo>
                      <a:pt x="36843" y="11256"/>
                      <a:pt x="36843" y="11231"/>
                      <a:pt x="36843" y="11231"/>
                    </a:cubicBezTo>
                    <a:close/>
                    <a:moveTo>
                      <a:pt x="1956" y="11256"/>
                    </a:moveTo>
                    <a:cubicBezTo>
                      <a:pt x="1956" y="11281"/>
                      <a:pt x="1956" y="11331"/>
                      <a:pt x="1930" y="11356"/>
                    </a:cubicBezTo>
                    <a:cubicBezTo>
                      <a:pt x="1930" y="11306"/>
                      <a:pt x="1930" y="11281"/>
                      <a:pt x="1956" y="11256"/>
                    </a:cubicBezTo>
                    <a:close/>
                    <a:moveTo>
                      <a:pt x="26617" y="11481"/>
                    </a:moveTo>
                    <a:cubicBezTo>
                      <a:pt x="26667" y="11481"/>
                      <a:pt x="26667" y="11531"/>
                      <a:pt x="26667" y="11582"/>
                    </a:cubicBezTo>
                    <a:cubicBezTo>
                      <a:pt x="26642" y="11607"/>
                      <a:pt x="26642" y="11632"/>
                      <a:pt x="26617" y="11657"/>
                    </a:cubicBezTo>
                    <a:cubicBezTo>
                      <a:pt x="26617" y="11590"/>
                      <a:pt x="26617" y="11543"/>
                      <a:pt x="26617" y="11481"/>
                    </a:cubicBezTo>
                    <a:close/>
                    <a:moveTo>
                      <a:pt x="11003" y="11882"/>
                    </a:moveTo>
                    <a:cubicBezTo>
                      <a:pt x="11003" y="11882"/>
                      <a:pt x="11003" y="11882"/>
                      <a:pt x="10978" y="11907"/>
                    </a:cubicBezTo>
                    <a:cubicBezTo>
                      <a:pt x="10978" y="11882"/>
                      <a:pt x="10978" y="11882"/>
                      <a:pt x="10978" y="11882"/>
                    </a:cubicBezTo>
                    <a:close/>
                    <a:moveTo>
                      <a:pt x="30721" y="12446"/>
                    </a:moveTo>
                    <a:cubicBezTo>
                      <a:pt x="30753" y="12446"/>
                      <a:pt x="30778" y="12459"/>
                      <a:pt x="30803" y="12484"/>
                    </a:cubicBezTo>
                    <a:cubicBezTo>
                      <a:pt x="30753" y="12559"/>
                      <a:pt x="30677" y="12659"/>
                      <a:pt x="30602" y="12759"/>
                    </a:cubicBezTo>
                    <a:cubicBezTo>
                      <a:pt x="30527" y="12684"/>
                      <a:pt x="30427" y="12609"/>
                      <a:pt x="30602" y="12484"/>
                    </a:cubicBezTo>
                    <a:cubicBezTo>
                      <a:pt x="30652" y="12459"/>
                      <a:pt x="30690" y="12446"/>
                      <a:pt x="30721" y="12446"/>
                    </a:cubicBezTo>
                    <a:close/>
                    <a:moveTo>
                      <a:pt x="9374" y="12785"/>
                    </a:moveTo>
                    <a:cubicBezTo>
                      <a:pt x="9365" y="12794"/>
                      <a:pt x="9359" y="12803"/>
                      <a:pt x="9355" y="12811"/>
                    </a:cubicBezTo>
                    <a:lnTo>
                      <a:pt x="9355" y="12811"/>
                    </a:lnTo>
                    <a:cubicBezTo>
                      <a:pt x="9359" y="12810"/>
                      <a:pt x="9365" y="12810"/>
                      <a:pt x="9374" y="12810"/>
                    </a:cubicBezTo>
                    <a:cubicBezTo>
                      <a:pt x="9349" y="12810"/>
                      <a:pt x="9349" y="12834"/>
                      <a:pt x="9349" y="12835"/>
                    </a:cubicBezTo>
                    <a:lnTo>
                      <a:pt x="9349" y="12835"/>
                    </a:lnTo>
                    <a:cubicBezTo>
                      <a:pt x="9349" y="12834"/>
                      <a:pt x="9349" y="12824"/>
                      <a:pt x="9355" y="12811"/>
                    </a:cubicBezTo>
                    <a:lnTo>
                      <a:pt x="9355" y="12811"/>
                    </a:lnTo>
                    <a:cubicBezTo>
                      <a:pt x="9349" y="12813"/>
                      <a:pt x="9349" y="12819"/>
                      <a:pt x="9349" y="12835"/>
                    </a:cubicBezTo>
                    <a:cubicBezTo>
                      <a:pt x="9349" y="12810"/>
                      <a:pt x="9349" y="12810"/>
                      <a:pt x="9349" y="12785"/>
                    </a:cubicBezTo>
                    <a:close/>
                    <a:moveTo>
                      <a:pt x="22808" y="12910"/>
                    </a:moveTo>
                    <a:cubicBezTo>
                      <a:pt x="22808" y="12910"/>
                      <a:pt x="22808" y="12935"/>
                      <a:pt x="22808" y="12935"/>
                    </a:cubicBezTo>
                    <a:cubicBezTo>
                      <a:pt x="22808" y="12935"/>
                      <a:pt x="22808" y="12910"/>
                      <a:pt x="22783" y="12910"/>
                    </a:cubicBezTo>
                    <a:close/>
                    <a:moveTo>
                      <a:pt x="23058" y="13035"/>
                    </a:moveTo>
                    <a:cubicBezTo>
                      <a:pt x="23058" y="13035"/>
                      <a:pt x="23058" y="13060"/>
                      <a:pt x="23083" y="13060"/>
                    </a:cubicBezTo>
                    <a:lnTo>
                      <a:pt x="22983" y="13060"/>
                    </a:lnTo>
                    <a:cubicBezTo>
                      <a:pt x="23008" y="13060"/>
                      <a:pt x="23033" y="13035"/>
                      <a:pt x="23058" y="13035"/>
                    </a:cubicBezTo>
                    <a:close/>
                    <a:moveTo>
                      <a:pt x="25383" y="1"/>
                    </a:moveTo>
                    <a:cubicBezTo>
                      <a:pt x="25327" y="1"/>
                      <a:pt x="25270" y="3"/>
                      <a:pt x="25214" y="3"/>
                    </a:cubicBezTo>
                    <a:lnTo>
                      <a:pt x="20377" y="3"/>
                    </a:lnTo>
                    <a:cubicBezTo>
                      <a:pt x="20352" y="53"/>
                      <a:pt x="20327" y="78"/>
                      <a:pt x="20352" y="103"/>
                    </a:cubicBezTo>
                    <a:lnTo>
                      <a:pt x="20302" y="103"/>
                    </a:lnTo>
                    <a:cubicBezTo>
                      <a:pt x="20201" y="128"/>
                      <a:pt x="20101" y="128"/>
                      <a:pt x="19976" y="128"/>
                    </a:cubicBezTo>
                    <a:cubicBezTo>
                      <a:pt x="19951" y="103"/>
                      <a:pt x="19850" y="78"/>
                      <a:pt x="19775" y="53"/>
                    </a:cubicBezTo>
                    <a:cubicBezTo>
                      <a:pt x="19662" y="59"/>
                      <a:pt x="19550" y="60"/>
                      <a:pt x="19437" y="60"/>
                    </a:cubicBezTo>
                    <a:cubicBezTo>
                      <a:pt x="19324" y="60"/>
                      <a:pt x="19211" y="59"/>
                      <a:pt x="19098" y="59"/>
                    </a:cubicBezTo>
                    <a:cubicBezTo>
                      <a:pt x="18873" y="59"/>
                      <a:pt x="18647" y="65"/>
                      <a:pt x="18422" y="103"/>
                    </a:cubicBezTo>
                    <a:cubicBezTo>
                      <a:pt x="17946" y="128"/>
                      <a:pt x="17494" y="128"/>
                      <a:pt x="17018" y="128"/>
                    </a:cubicBezTo>
                    <a:cubicBezTo>
                      <a:pt x="16913" y="185"/>
                      <a:pt x="16802" y="199"/>
                      <a:pt x="16690" y="199"/>
                    </a:cubicBezTo>
                    <a:cubicBezTo>
                      <a:pt x="16567" y="199"/>
                      <a:pt x="16442" y="182"/>
                      <a:pt x="16319" y="182"/>
                    </a:cubicBezTo>
                    <a:cubicBezTo>
                      <a:pt x="16207" y="182"/>
                      <a:pt x="16096" y="196"/>
                      <a:pt x="15991" y="253"/>
                    </a:cubicBezTo>
                    <a:cubicBezTo>
                      <a:pt x="15961" y="224"/>
                      <a:pt x="15932" y="212"/>
                      <a:pt x="15903" y="212"/>
                    </a:cubicBezTo>
                    <a:cubicBezTo>
                      <a:pt x="15882" y="212"/>
                      <a:pt x="15861" y="218"/>
                      <a:pt x="15840" y="228"/>
                    </a:cubicBezTo>
                    <a:cubicBezTo>
                      <a:pt x="15565" y="253"/>
                      <a:pt x="15264" y="253"/>
                      <a:pt x="14988" y="278"/>
                    </a:cubicBezTo>
                    <a:cubicBezTo>
                      <a:pt x="14896" y="312"/>
                      <a:pt x="14804" y="320"/>
                      <a:pt x="14712" y="320"/>
                    </a:cubicBezTo>
                    <a:cubicBezTo>
                      <a:pt x="14621" y="320"/>
                      <a:pt x="14529" y="312"/>
                      <a:pt x="14437" y="312"/>
                    </a:cubicBezTo>
                    <a:cubicBezTo>
                      <a:pt x="14345" y="312"/>
                      <a:pt x="14253" y="320"/>
                      <a:pt x="14161" y="353"/>
                    </a:cubicBezTo>
                    <a:cubicBezTo>
                      <a:pt x="13910" y="378"/>
                      <a:pt x="13685" y="378"/>
                      <a:pt x="13434" y="404"/>
                    </a:cubicBezTo>
                    <a:cubicBezTo>
                      <a:pt x="13322" y="454"/>
                      <a:pt x="13202" y="454"/>
                      <a:pt x="13083" y="454"/>
                    </a:cubicBezTo>
                    <a:cubicBezTo>
                      <a:pt x="12964" y="454"/>
                      <a:pt x="12845" y="454"/>
                      <a:pt x="12733" y="504"/>
                    </a:cubicBezTo>
                    <a:cubicBezTo>
                      <a:pt x="12582" y="504"/>
                      <a:pt x="12407" y="504"/>
                      <a:pt x="12256" y="529"/>
                    </a:cubicBezTo>
                    <a:cubicBezTo>
                      <a:pt x="12164" y="580"/>
                      <a:pt x="12072" y="589"/>
                      <a:pt x="11980" y="589"/>
                    </a:cubicBezTo>
                    <a:cubicBezTo>
                      <a:pt x="11927" y="589"/>
                      <a:pt x="11874" y="586"/>
                      <a:pt x="11821" y="586"/>
                    </a:cubicBezTo>
                    <a:cubicBezTo>
                      <a:pt x="11740" y="586"/>
                      <a:pt x="11660" y="593"/>
                      <a:pt x="11580" y="629"/>
                    </a:cubicBezTo>
                    <a:cubicBezTo>
                      <a:pt x="10728" y="729"/>
                      <a:pt x="9900" y="905"/>
                      <a:pt x="9023" y="905"/>
                    </a:cubicBezTo>
                    <a:cubicBezTo>
                      <a:pt x="8948" y="967"/>
                      <a:pt x="8854" y="967"/>
                      <a:pt x="8763" y="967"/>
                    </a:cubicBezTo>
                    <a:cubicBezTo>
                      <a:pt x="8672" y="967"/>
                      <a:pt x="8585" y="967"/>
                      <a:pt x="8522" y="1030"/>
                    </a:cubicBezTo>
                    <a:lnTo>
                      <a:pt x="8497" y="1030"/>
                    </a:lnTo>
                    <a:cubicBezTo>
                      <a:pt x="8482" y="1001"/>
                      <a:pt x="8459" y="989"/>
                      <a:pt x="8427" y="989"/>
                    </a:cubicBezTo>
                    <a:cubicBezTo>
                      <a:pt x="8405" y="989"/>
                      <a:pt x="8378" y="995"/>
                      <a:pt x="8347" y="1005"/>
                    </a:cubicBezTo>
                    <a:cubicBezTo>
                      <a:pt x="8196" y="1030"/>
                      <a:pt x="8021" y="1030"/>
                      <a:pt x="7870" y="1055"/>
                    </a:cubicBezTo>
                    <a:cubicBezTo>
                      <a:pt x="7820" y="1055"/>
                      <a:pt x="7795" y="1080"/>
                      <a:pt x="7795" y="1155"/>
                    </a:cubicBezTo>
                    <a:cubicBezTo>
                      <a:pt x="7685" y="1114"/>
                      <a:pt x="7574" y="1095"/>
                      <a:pt x="7464" y="1095"/>
                    </a:cubicBezTo>
                    <a:cubicBezTo>
                      <a:pt x="7374" y="1095"/>
                      <a:pt x="7284" y="1108"/>
                      <a:pt x="7194" y="1130"/>
                    </a:cubicBezTo>
                    <a:cubicBezTo>
                      <a:pt x="6442" y="1155"/>
                      <a:pt x="5690" y="1155"/>
                      <a:pt x="4913" y="1155"/>
                    </a:cubicBezTo>
                    <a:cubicBezTo>
                      <a:pt x="4537" y="1180"/>
                      <a:pt x="4537" y="1180"/>
                      <a:pt x="4637" y="1556"/>
                    </a:cubicBezTo>
                    <a:cubicBezTo>
                      <a:pt x="4550" y="1669"/>
                      <a:pt x="4443" y="1694"/>
                      <a:pt x="4330" y="1694"/>
                    </a:cubicBezTo>
                    <a:cubicBezTo>
                      <a:pt x="4240" y="1694"/>
                      <a:pt x="4146" y="1678"/>
                      <a:pt x="4054" y="1678"/>
                    </a:cubicBezTo>
                    <a:cubicBezTo>
                      <a:pt x="4031" y="1678"/>
                      <a:pt x="4008" y="1679"/>
                      <a:pt x="3986" y="1682"/>
                    </a:cubicBezTo>
                    <a:cubicBezTo>
                      <a:pt x="3915" y="1692"/>
                      <a:pt x="3844" y="1695"/>
                      <a:pt x="3773" y="1695"/>
                    </a:cubicBezTo>
                    <a:cubicBezTo>
                      <a:pt x="3665" y="1695"/>
                      <a:pt x="3557" y="1688"/>
                      <a:pt x="3450" y="1688"/>
                    </a:cubicBezTo>
                    <a:cubicBezTo>
                      <a:pt x="3271" y="1688"/>
                      <a:pt x="3096" y="1707"/>
                      <a:pt x="2933" y="1807"/>
                    </a:cubicBezTo>
                    <a:cubicBezTo>
                      <a:pt x="2816" y="1807"/>
                      <a:pt x="2699" y="1796"/>
                      <a:pt x="2590" y="1796"/>
                    </a:cubicBezTo>
                    <a:cubicBezTo>
                      <a:pt x="2535" y="1796"/>
                      <a:pt x="2482" y="1799"/>
                      <a:pt x="2432" y="1807"/>
                    </a:cubicBezTo>
                    <a:cubicBezTo>
                      <a:pt x="1179" y="2058"/>
                      <a:pt x="552" y="2033"/>
                      <a:pt x="326" y="3486"/>
                    </a:cubicBezTo>
                    <a:cubicBezTo>
                      <a:pt x="201" y="4063"/>
                      <a:pt x="377" y="4639"/>
                      <a:pt x="226" y="5216"/>
                    </a:cubicBezTo>
                    <a:lnTo>
                      <a:pt x="201" y="5541"/>
                    </a:lnTo>
                    <a:cubicBezTo>
                      <a:pt x="101" y="5767"/>
                      <a:pt x="226" y="6018"/>
                      <a:pt x="101" y="6218"/>
                    </a:cubicBezTo>
                    <a:cubicBezTo>
                      <a:pt x="101" y="6343"/>
                      <a:pt x="76" y="6469"/>
                      <a:pt x="76" y="6594"/>
                    </a:cubicBezTo>
                    <a:cubicBezTo>
                      <a:pt x="1" y="7045"/>
                      <a:pt x="1" y="7521"/>
                      <a:pt x="76" y="7998"/>
                    </a:cubicBezTo>
                    <a:cubicBezTo>
                      <a:pt x="76" y="8148"/>
                      <a:pt x="101" y="8298"/>
                      <a:pt x="101" y="8474"/>
                    </a:cubicBezTo>
                    <a:cubicBezTo>
                      <a:pt x="226" y="8724"/>
                      <a:pt x="76" y="9025"/>
                      <a:pt x="201" y="9276"/>
                    </a:cubicBezTo>
                    <a:cubicBezTo>
                      <a:pt x="502" y="10704"/>
                      <a:pt x="828" y="12083"/>
                      <a:pt x="1354" y="13436"/>
                    </a:cubicBezTo>
                    <a:cubicBezTo>
                      <a:pt x="1680" y="14263"/>
                      <a:pt x="2281" y="14765"/>
                      <a:pt x="3184" y="14840"/>
                    </a:cubicBezTo>
                    <a:cubicBezTo>
                      <a:pt x="3296" y="14902"/>
                      <a:pt x="3415" y="14902"/>
                      <a:pt x="3534" y="14902"/>
                    </a:cubicBezTo>
                    <a:cubicBezTo>
                      <a:pt x="3654" y="14902"/>
                      <a:pt x="3773" y="14902"/>
                      <a:pt x="3885" y="14965"/>
                    </a:cubicBezTo>
                    <a:lnTo>
                      <a:pt x="4086" y="14965"/>
                    </a:lnTo>
                    <a:cubicBezTo>
                      <a:pt x="4249" y="15019"/>
                      <a:pt x="4412" y="15031"/>
                      <a:pt x="4574" y="15031"/>
                    </a:cubicBezTo>
                    <a:cubicBezTo>
                      <a:pt x="4698" y="15031"/>
                      <a:pt x="4821" y="15024"/>
                      <a:pt x="4944" y="15024"/>
                    </a:cubicBezTo>
                    <a:cubicBezTo>
                      <a:pt x="5103" y="15024"/>
                      <a:pt x="5260" y="15036"/>
                      <a:pt x="5414" y="15090"/>
                    </a:cubicBezTo>
                    <a:cubicBezTo>
                      <a:pt x="5615" y="15090"/>
                      <a:pt x="5815" y="15090"/>
                      <a:pt x="6016" y="15115"/>
                    </a:cubicBezTo>
                    <a:cubicBezTo>
                      <a:pt x="6041" y="15166"/>
                      <a:pt x="6041" y="15191"/>
                      <a:pt x="6041" y="15241"/>
                    </a:cubicBezTo>
                    <a:cubicBezTo>
                      <a:pt x="5765" y="15391"/>
                      <a:pt x="5815" y="15617"/>
                      <a:pt x="5890" y="15867"/>
                    </a:cubicBezTo>
                    <a:cubicBezTo>
                      <a:pt x="6038" y="15972"/>
                      <a:pt x="6194" y="15998"/>
                      <a:pt x="6353" y="15998"/>
                    </a:cubicBezTo>
                    <a:cubicBezTo>
                      <a:pt x="6506" y="15998"/>
                      <a:pt x="6661" y="15975"/>
                      <a:pt x="6815" y="15975"/>
                    </a:cubicBezTo>
                    <a:cubicBezTo>
                      <a:pt x="6883" y="15975"/>
                      <a:pt x="6951" y="15979"/>
                      <a:pt x="7018" y="15993"/>
                    </a:cubicBezTo>
                    <a:cubicBezTo>
                      <a:pt x="7110" y="15941"/>
                      <a:pt x="7207" y="15932"/>
                      <a:pt x="7302" y="15932"/>
                    </a:cubicBezTo>
                    <a:cubicBezTo>
                      <a:pt x="7357" y="15932"/>
                      <a:pt x="7412" y="15935"/>
                      <a:pt x="7465" y="15935"/>
                    </a:cubicBezTo>
                    <a:cubicBezTo>
                      <a:pt x="7546" y="15935"/>
                      <a:pt x="7624" y="15928"/>
                      <a:pt x="7695" y="15892"/>
                    </a:cubicBezTo>
                    <a:cubicBezTo>
                      <a:pt x="7895" y="15867"/>
                      <a:pt x="8096" y="15867"/>
                      <a:pt x="8296" y="15867"/>
                    </a:cubicBezTo>
                    <a:cubicBezTo>
                      <a:pt x="8422" y="15805"/>
                      <a:pt x="8547" y="15798"/>
                      <a:pt x="8672" y="15798"/>
                    </a:cubicBezTo>
                    <a:cubicBezTo>
                      <a:pt x="8704" y="15798"/>
                      <a:pt x="8735" y="15799"/>
                      <a:pt x="8766" y="15799"/>
                    </a:cubicBezTo>
                    <a:cubicBezTo>
                      <a:pt x="8860" y="15799"/>
                      <a:pt x="8954" y="15795"/>
                      <a:pt x="9048" y="15767"/>
                    </a:cubicBezTo>
                    <a:cubicBezTo>
                      <a:pt x="9069" y="15788"/>
                      <a:pt x="9095" y="15796"/>
                      <a:pt x="9123" y="15796"/>
                    </a:cubicBezTo>
                    <a:cubicBezTo>
                      <a:pt x="9162" y="15796"/>
                      <a:pt x="9205" y="15781"/>
                      <a:pt x="9249" y="15767"/>
                    </a:cubicBezTo>
                    <a:cubicBezTo>
                      <a:pt x="9750" y="15742"/>
                      <a:pt x="10251" y="15742"/>
                      <a:pt x="10778" y="15717"/>
                    </a:cubicBezTo>
                    <a:cubicBezTo>
                      <a:pt x="10803" y="15717"/>
                      <a:pt x="10828" y="15692"/>
                      <a:pt x="10828" y="15667"/>
                    </a:cubicBezTo>
                    <a:cubicBezTo>
                      <a:pt x="10878" y="15667"/>
                      <a:pt x="10928" y="15673"/>
                      <a:pt x="10978" y="15673"/>
                    </a:cubicBezTo>
                    <a:cubicBezTo>
                      <a:pt x="11028" y="15673"/>
                      <a:pt x="11078" y="15667"/>
                      <a:pt x="11129" y="15642"/>
                    </a:cubicBezTo>
                    <a:cubicBezTo>
                      <a:pt x="11179" y="15642"/>
                      <a:pt x="11204" y="15642"/>
                      <a:pt x="11229" y="15667"/>
                    </a:cubicBezTo>
                    <a:cubicBezTo>
                      <a:pt x="11372" y="15667"/>
                      <a:pt x="11515" y="15683"/>
                      <a:pt x="11654" y="15683"/>
                    </a:cubicBezTo>
                    <a:cubicBezTo>
                      <a:pt x="11758" y="15683"/>
                      <a:pt x="11859" y="15674"/>
                      <a:pt x="11956" y="15642"/>
                    </a:cubicBezTo>
                    <a:cubicBezTo>
                      <a:pt x="12332" y="15617"/>
                      <a:pt x="12707" y="15617"/>
                      <a:pt x="13083" y="15592"/>
                    </a:cubicBezTo>
                    <a:cubicBezTo>
                      <a:pt x="13174" y="15551"/>
                      <a:pt x="13268" y="15543"/>
                      <a:pt x="13361" y="15543"/>
                    </a:cubicBezTo>
                    <a:cubicBezTo>
                      <a:pt x="13424" y="15543"/>
                      <a:pt x="13486" y="15547"/>
                      <a:pt x="13546" y="15547"/>
                    </a:cubicBezTo>
                    <a:cubicBezTo>
                      <a:pt x="13621" y="15547"/>
                      <a:pt x="13693" y="15541"/>
                      <a:pt x="13760" y="15516"/>
                    </a:cubicBezTo>
                    <a:cubicBezTo>
                      <a:pt x="14462" y="15441"/>
                      <a:pt x="15139" y="15391"/>
                      <a:pt x="15840" y="15341"/>
                    </a:cubicBezTo>
                    <a:lnTo>
                      <a:pt x="20828" y="15341"/>
                    </a:lnTo>
                    <a:cubicBezTo>
                      <a:pt x="21114" y="15289"/>
                      <a:pt x="21400" y="15276"/>
                      <a:pt x="21685" y="15276"/>
                    </a:cubicBezTo>
                    <a:cubicBezTo>
                      <a:pt x="21974" y="15276"/>
                      <a:pt x="22262" y="15289"/>
                      <a:pt x="22551" y="15289"/>
                    </a:cubicBezTo>
                    <a:cubicBezTo>
                      <a:pt x="22803" y="15289"/>
                      <a:pt x="23056" y="15279"/>
                      <a:pt x="23309" y="15241"/>
                    </a:cubicBezTo>
                    <a:cubicBezTo>
                      <a:pt x="23484" y="15241"/>
                      <a:pt x="23660" y="15216"/>
                      <a:pt x="23810" y="15216"/>
                    </a:cubicBezTo>
                    <a:cubicBezTo>
                      <a:pt x="23964" y="15161"/>
                      <a:pt x="24112" y="15149"/>
                      <a:pt x="24260" y="15149"/>
                    </a:cubicBezTo>
                    <a:cubicBezTo>
                      <a:pt x="24370" y="15149"/>
                      <a:pt x="24481" y="15156"/>
                      <a:pt x="24592" y="15156"/>
                    </a:cubicBezTo>
                    <a:cubicBezTo>
                      <a:pt x="24673" y="15156"/>
                      <a:pt x="24755" y="15152"/>
                      <a:pt x="24838" y="15140"/>
                    </a:cubicBezTo>
                    <a:cubicBezTo>
                      <a:pt x="24888" y="15140"/>
                      <a:pt x="24963" y="15115"/>
                      <a:pt x="25013" y="15090"/>
                    </a:cubicBezTo>
                    <a:cubicBezTo>
                      <a:pt x="25114" y="15115"/>
                      <a:pt x="25189" y="15115"/>
                      <a:pt x="25264" y="15115"/>
                    </a:cubicBezTo>
                    <a:cubicBezTo>
                      <a:pt x="25464" y="15115"/>
                      <a:pt x="25665" y="15090"/>
                      <a:pt x="25865" y="15090"/>
                    </a:cubicBezTo>
                    <a:cubicBezTo>
                      <a:pt x="25891" y="15065"/>
                      <a:pt x="25891" y="15040"/>
                      <a:pt x="25916" y="15015"/>
                    </a:cubicBezTo>
                    <a:lnTo>
                      <a:pt x="26016" y="15015"/>
                    </a:lnTo>
                    <a:cubicBezTo>
                      <a:pt x="26016" y="14990"/>
                      <a:pt x="26016" y="14990"/>
                      <a:pt x="26041" y="14965"/>
                    </a:cubicBezTo>
                    <a:cubicBezTo>
                      <a:pt x="26242" y="15019"/>
                      <a:pt x="26444" y="15044"/>
                      <a:pt x="26649" y="15044"/>
                    </a:cubicBezTo>
                    <a:cubicBezTo>
                      <a:pt x="26827" y="15044"/>
                      <a:pt x="27008" y="15025"/>
                      <a:pt x="27194" y="14990"/>
                    </a:cubicBezTo>
                    <a:cubicBezTo>
                      <a:pt x="27294" y="14965"/>
                      <a:pt x="27419" y="14965"/>
                      <a:pt x="27545" y="14965"/>
                    </a:cubicBezTo>
                    <a:cubicBezTo>
                      <a:pt x="27642" y="14907"/>
                      <a:pt x="27747" y="14894"/>
                      <a:pt x="27853" y="14894"/>
                    </a:cubicBezTo>
                    <a:cubicBezTo>
                      <a:pt x="27940" y="14894"/>
                      <a:pt x="28027" y="14902"/>
                      <a:pt x="28113" y="14902"/>
                    </a:cubicBezTo>
                    <a:cubicBezTo>
                      <a:pt x="28193" y="14902"/>
                      <a:pt x="28272" y="14895"/>
                      <a:pt x="28347" y="14865"/>
                    </a:cubicBezTo>
                    <a:cubicBezTo>
                      <a:pt x="29048" y="14714"/>
                      <a:pt x="29725" y="14589"/>
                      <a:pt x="30427" y="14464"/>
                    </a:cubicBezTo>
                    <a:cubicBezTo>
                      <a:pt x="30728" y="14414"/>
                      <a:pt x="31053" y="14364"/>
                      <a:pt x="31354" y="14288"/>
                    </a:cubicBezTo>
                    <a:cubicBezTo>
                      <a:pt x="31855" y="14213"/>
                      <a:pt x="32382" y="14113"/>
                      <a:pt x="32858" y="13862"/>
                    </a:cubicBezTo>
                    <a:cubicBezTo>
                      <a:pt x="34086" y="13587"/>
                      <a:pt x="35289" y="13186"/>
                      <a:pt x="36492" y="12785"/>
                    </a:cubicBezTo>
                    <a:cubicBezTo>
                      <a:pt x="37069" y="12559"/>
                      <a:pt x="37645" y="12333"/>
                      <a:pt x="38221" y="12108"/>
                    </a:cubicBezTo>
                    <a:cubicBezTo>
                      <a:pt x="38622" y="11957"/>
                      <a:pt x="38873" y="11707"/>
                      <a:pt x="38647" y="11256"/>
                    </a:cubicBezTo>
                    <a:cubicBezTo>
                      <a:pt x="38698" y="11181"/>
                      <a:pt x="38748" y="11130"/>
                      <a:pt x="38798" y="11080"/>
                    </a:cubicBezTo>
                    <a:cubicBezTo>
                      <a:pt x="38859" y="11029"/>
                      <a:pt x="38929" y="11020"/>
                      <a:pt x="39000" y="11020"/>
                    </a:cubicBezTo>
                    <a:cubicBezTo>
                      <a:pt x="39042" y="11020"/>
                      <a:pt x="39083" y="11023"/>
                      <a:pt x="39124" y="11023"/>
                    </a:cubicBezTo>
                    <a:cubicBezTo>
                      <a:pt x="39186" y="11023"/>
                      <a:pt x="39246" y="11016"/>
                      <a:pt x="39299" y="10980"/>
                    </a:cubicBezTo>
                    <a:cubicBezTo>
                      <a:pt x="39349" y="11005"/>
                      <a:pt x="39393" y="11018"/>
                      <a:pt x="39437" y="11018"/>
                    </a:cubicBezTo>
                    <a:cubicBezTo>
                      <a:pt x="39481" y="11018"/>
                      <a:pt x="39525" y="11005"/>
                      <a:pt x="39575" y="10980"/>
                    </a:cubicBezTo>
                    <a:cubicBezTo>
                      <a:pt x="40477" y="10880"/>
                      <a:pt x="41379" y="10754"/>
                      <a:pt x="42156" y="10178"/>
                    </a:cubicBezTo>
                    <a:cubicBezTo>
                      <a:pt x="42683" y="9526"/>
                      <a:pt x="42658" y="9426"/>
                      <a:pt x="42031" y="9176"/>
                    </a:cubicBezTo>
                    <a:cubicBezTo>
                      <a:pt x="41901" y="9064"/>
                      <a:pt x="41750" y="9042"/>
                      <a:pt x="41595" y="9042"/>
                    </a:cubicBezTo>
                    <a:cubicBezTo>
                      <a:pt x="41495" y="9042"/>
                      <a:pt x="41394" y="9051"/>
                      <a:pt x="41295" y="9051"/>
                    </a:cubicBezTo>
                    <a:cubicBezTo>
                      <a:pt x="41134" y="9051"/>
                      <a:pt x="40980" y="9027"/>
                      <a:pt x="40853" y="8900"/>
                    </a:cubicBezTo>
                    <a:cubicBezTo>
                      <a:pt x="40878" y="8549"/>
                      <a:pt x="40552" y="8449"/>
                      <a:pt x="40352" y="8248"/>
                    </a:cubicBezTo>
                    <a:cubicBezTo>
                      <a:pt x="40477" y="8173"/>
                      <a:pt x="40602" y="8098"/>
                      <a:pt x="40728" y="7998"/>
                    </a:cubicBezTo>
                    <a:cubicBezTo>
                      <a:pt x="40978" y="7872"/>
                      <a:pt x="41003" y="7647"/>
                      <a:pt x="40978" y="7396"/>
                    </a:cubicBezTo>
                    <a:cubicBezTo>
                      <a:pt x="40928" y="7196"/>
                      <a:pt x="40778" y="7070"/>
                      <a:pt x="40577" y="6970"/>
                    </a:cubicBezTo>
                    <a:cubicBezTo>
                      <a:pt x="40349" y="6902"/>
                      <a:pt x="40183" y="6688"/>
                      <a:pt x="39929" y="6688"/>
                    </a:cubicBezTo>
                    <a:cubicBezTo>
                      <a:pt x="39903" y="6688"/>
                      <a:pt x="39877" y="6690"/>
                      <a:pt x="39850" y="6694"/>
                    </a:cubicBezTo>
                    <a:cubicBezTo>
                      <a:pt x="39424" y="6419"/>
                      <a:pt x="38873" y="6419"/>
                      <a:pt x="38422" y="6193"/>
                    </a:cubicBezTo>
                    <a:cubicBezTo>
                      <a:pt x="38359" y="6131"/>
                      <a:pt x="38284" y="6120"/>
                      <a:pt x="38205" y="6120"/>
                    </a:cubicBezTo>
                    <a:cubicBezTo>
                      <a:pt x="38164" y="6120"/>
                      <a:pt x="38122" y="6123"/>
                      <a:pt x="38081" y="6123"/>
                    </a:cubicBezTo>
                    <a:cubicBezTo>
                      <a:pt x="38008" y="6123"/>
                      <a:pt x="37936" y="6114"/>
                      <a:pt x="37871" y="6068"/>
                    </a:cubicBezTo>
                    <a:lnTo>
                      <a:pt x="37394" y="6068"/>
                    </a:lnTo>
                    <a:cubicBezTo>
                      <a:pt x="37344" y="5967"/>
                      <a:pt x="37319" y="5892"/>
                      <a:pt x="37269" y="5817"/>
                    </a:cubicBezTo>
                    <a:cubicBezTo>
                      <a:pt x="37570" y="5792"/>
                      <a:pt x="37845" y="5692"/>
                      <a:pt x="38046" y="5416"/>
                    </a:cubicBezTo>
                    <a:cubicBezTo>
                      <a:pt x="38071" y="5366"/>
                      <a:pt x="38121" y="5341"/>
                      <a:pt x="38171" y="5291"/>
                    </a:cubicBezTo>
                    <a:cubicBezTo>
                      <a:pt x="38422" y="5065"/>
                      <a:pt x="38422" y="4790"/>
                      <a:pt x="38246" y="4514"/>
                    </a:cubicBezTo>
                    <a:lnTo>
                      <a:pt x="38171" y="4514"/>
                    </a:lnTo>
                    <a:cubicBezTo>
                      <a:pt x="38121" y="4013"/>
                      <a:pt x="37720" y="3887"/>
                      <a:pt x="37344" y="3737"/>
                    </a:cubicBezTo>
                    <a:cubicBezTo>
                      <a:pt x="37444" y="3561"/>
                      <a:pt x="37620" y="3411"/>
                      <a:pt x="37394" y="3211"/>
                    </a:cubicBezTo>
                    <a:cubicBezTo>
                      <a:pt x="37394" y="3135"/>
                      <a:pt x="37394" y="3060"/>
                      <a:pt x="37369" y="2985"/>
                    </a:cubicBezTo>
                    <a:cubicBezTo>
                      <a:pt x="37280" y="2873"/>
                      <a:pt x="37250" y="2701"/>
                      <a:pt x="37085" y="2701"/>
                    </a:cubicBezTo>
                    <a:cubicBezTo>
                      <a:pt x="37065" y="2701"/>
                      <a:pt x="37043" y="2704"/>
                      <a:pt x="37018" y="2709"/>
                    </a:cubicBezTo>
                    <a:cubicBezTo>
                      <a:pt x="36968" y="2584"/>
                      <a:pt x="36818" y="2534"/>
                      <a:pt x="36743" y="2459"/>
                    </a:cubicBezTo>
                    <a:cubicBezTo>
                      <a:pt x="35865" y="1757"/>
                      <a:pt x="34838" y="1456"/>
                      <a:pt x="33760" y="1281"/>
                    </a:cubicBezTo>
                    <a:cubicBezTo>
                      <a:pt x="33459" y="1105"/>
                      <a:pt x="33109" y="1055"/>
                      <a:pt x="32733" y="1055"/>
                    </a:cubicBezTo>
                    <a:cubicBezTo>
                      <a:pt x="32557" y="1005"/>
                      <a:pt x="32382" y="955"/>
                      <a:pt x="32231" y="880"/>
                    </a:cubicBezTo>
                    <a:cubicBezTo>
                      <a:pt x="32169" y="855"/>
                      <a:pt x="32106" y="836"/>
                      <a:pt x="32043" y="836"/>
                    </a:cubicBezTo>
                    <a:cubicBezTo>
                      <a:pt x="31981" y="836"/>
                      <a:pt x="31918" y="855"/>
                      <a:pt x="31855" y="905"/>
                    </a:cubicBezTo>
                    <a:cubicBezTo>
                      <a:pt x="31855" y="880"/>
                      <a:pt x="31830" y="855"/>
                      <a:pt x="31805" y="855"/>
                    </a:cubicBezTo>
                    <a:cubicBezTo>
                      <a:pt x="31747" y="838"/>
                      <a:pt x="31688" y="835"/>
                      <a:pt x="31631" y="835"/>
                    </a:cubicBezTo>
                    <a:cubicBezTo>
                      <a:pt x="31602" y="835"/>
                      <a:pt x="31573" y="836"/>
                      <a:pt x="31545" y="836"/>
                    </a:cubicBezTo>
                    <a:cubicBezTo>
                      <a:pt x="31461" y="836"/>
                      <a:pt x="31379" y="830"/>
                      <a:pt x="31304" y="779"/>
                    </a:cubicBezTo>
                    <a:cubicBezTo>
                      <a:pt x="31279" y="792"/>
                      <a:pt x="31260" y="798"/>
                      <a:pt x="31241" y="798"/>
                    </a:cubicBezTo>
                    <a:cubicBezTo>
                      <a:pt x="31223" y="798"/>
                      <a:pt x="31204" y="792"/>
                      <a:pt x="31179" y="779"/>
                    </a:cubicBezTo>
                    <a:cubicBezTo>
                      <a:pt x="31061" y="725"/>
                      <a:pt x="30933" y="713"/>
                      <a:pt x="30802" y="713"/>
                    </a:cubicBezTo>
                    <a:cubicBezTo>
                      <a:pt x="30701" y="713"/>
                      <a:pt x="30598" y="720"/>
                      <a:pt x="30495" y="720"/>
                    </a:cubicBezTo>
                    <a:cubicBezTo>
                      <a:pt x="30361" y="720"/>
                      <a:pt x="30228" y="708"/>
                      <a:pt x="30101" y="654"/>
                    </a:cubicBezTo>
                    <a:lnTo>
                      <a:pt x="29901" y="654"/>
                    </a:lnTo>
                    <a:cubicBezTo>
                      <a:pt x="29713" y="592"/>
                      <a:pt x="29523" y="577"/>
                      <a:pt x="29333" y="577"/>
                    </a:cubicBezTo>
                    <a:cubicBezTo>
                      <a:pt x="29160" y="577"/>
                      <a:pt x="28987" y="589"/>
                      <a:pt x="28817" y="589"/>
                    </a:cubicBezTo>
                    <a:cubicBezTo>
                      <a:pt x="28649" y="589"/>
                      <a:pt x="28483" y="577"/>
                      <a:pt x="28322" y="529"/>
                    </a:cubicBezTo>
                    <a:cubicBezTo>
                      <a:pt x="28246" y="529"/>
                      <a:pt x="28171" y="529"/>
                      <a:pt x="28096" y="504"/>
                    </a:cubicBezTo>
                    <a:cubicBezTo>
                      <a:pt x="27913" y="453"/>
                      <a:pt x="27726" y="439"/>
                      <a:pt x="27538" y="439"/>
                    </a:cubicBezTo>
                    <a:cubicBezTo>
                      <a:pt x="27318" y="439"/>
                      <a:pt x="27098" y="458"/>
                      <a:pt x="26881" y="458"/>
                    </a:cubicBezTo>
                    <a:cubicBezTo>
                      <a:pt x="26826" y="458"/>
                      <a:pt x="26772" y="457"/>
                      <a:pt x="26718" y="454"/>
                    </a:cubicBezTo>
                    <a:cubicBezTo>
                      <a:pt x="26617" y="479"/>
                      <a:pt x="26567" y="504"/>
                      <a:pt x="26542" y="529"/>
                    </a:cubicBezTo>
                    <a:cubicBezTo>
                      <a:pt x="26292" y="429"/>
                      <a:pt x="25966" y="504"/>
                      <a:pt x="25865" y="128"/>
                    </a:cubicBezTo>
                    <a:cubicBezTo>
                      <a:pt x="25715" y="15"/>
                      <a:pt x="25551" y="1"/>
                      <a:pt x="25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53;p17"/>
              <p:cNvSpPr txBox="1"/>
              <p:nvPr/>
            </p:nvSpPr>
            <p:spPr>
              <a:xfrm>
                <a:off x="526350" y="3749742"/>
                <a:ext cx="2123663" cy="493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sz="2800" b="1" dirty="0" smtClean="0">
                    <a:solidFill>
                      <a:schemeClr val="dk1"/>
                    </a:solidFill>
                    <a:latin typeface="+mj-lt"/>
                    <a:ea typeface="Englebert"/>
                    <a:cs typeface="Englebert"/>
                    <a:sym typeface="Englebert"/>
                  </a:rPr>
                  <a:t>Tìm hiểu bài</a:t>
                </a:r>
                <a:endParaRPr sz="2800" b="1" dirty="0">
                  <a:solidFill>
                    <a:schemeClr val="dk1"/>
                  </a:solidFill>
                  <a:latin typeface="+mj-lt"/>
                  <a:ea typeface="Englebert"/>
                  <a:cs typeface="Englebert"/>
                  <a:sym typeface="Englebert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03793" y="1025471"/>
              <a:ext cx="899855" cy="864096"/>
              <a:chOff x="1403648" y="1617429"/>
              <a:chExt cx="950400" cy="950400"/>
            </a:xfrm>
          </p:grpSpPr>
          <p:sp>
            <p:nvSpPr>
              <p:cNvPr id="43" name="Google Shape;846;p17"/>
              <p:cNvSpPr/>
              <p:nvPr/>
            </p:nvSpPr>
            <p:spPr>
              <a:xfrm>
                <a:off x="1403648" y="1617429"/>
                <a:ext cx="950400" cy="950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852;p17"/>
              <p:cNvSpPr/>
              <p:nvPr/>
            </p:nvSpPr>
            <p:spPr>
              <a:xfrm>
                <a:off x="1503724" y="1841679"/>
                <a:ext cx="717731" cy="50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70000" tIns="91425" rIns="274300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vi-VN" sz="4400" b="1" dirty="0">
                    <a:solidFill>
                      <a:schemeClr val="dk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  <a:sym typeface="Fira Sans Condensed"/>
                  </a:rPr>
                  <a:t>2</a:t>
                </a:r>
                <a:endParaRPr sz="4400" b="1" dirty="0">
                  <a:solidFill>
                    <a:schemeClr val="dk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  <a:sym typeface="Fira Sans Condensed"/>
                </a:endParaRPr>
              </a:p>
            </p:txBody>
          </p:sp>
        </p:grpSp>
      </p:grp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34037" y="3363838"/>
            <a:ext cx="7038905" cy="1595437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Thu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thích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ra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ban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công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ngồi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ông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nội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,</a:t>
            </a:r>
          </a:p>
          <a:p>
            <a:pPr algn="ctr" eaLnBrk="1" hangingPunct="1"/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nghe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ông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rủ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rỉ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giảng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về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từng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loại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cây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107504" y="1052220"/>
            <a:ext cx="45365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 err="1"/>
              <a:t>Câu</a:t>
            </a:r>
            <a:r>
              <a:rPr lang="en-US" altLang="en-US" sz="3200" b="1" u="sng" dirty="0"/>
              <a:t> 1:</a:t>
            </a:r>
            <a:r>
              <a:rPr lang="vi-VN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Bé</a:t>
            </a:r>
            <a:r>
              <a:rPr lang="en-US" altLang="en-US" sz="3200" b="1" dirty="0">
                <a:solidFill>
                  <a:srgbClr val="C00000"/>
                </a:solidFill>
              </a:rPr>
              <a:t> Thu </a:t>
            </a:r>
            <a:r>
              <a:rPr lang="en-US" altLang="en-US" sz="3200" b="1" dirty="0" err="1">
                <a:solidFill>
                  <a:srgbClr val="C00000"/>
                </a:solidFill>
              </a:rPr>
              <a:t>thích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ra</a:t>
            </a:r>
            <a:r>
              <a:rPr lang="en-US" altLang="en-US" sz="3200" b="1" dirty="0">
                <a:solidFill>
                  <a:srgbClr val="C00000"/>
                </a:solidFill>
              </a:rPr>
              <a:t> ban </a:t>
            </a:r>
            <a:r>
              <a:rPr lang="en-US" altLang="en-US" sz="3200" b="1" dirty="0" err="1">
                <a:solidFill>
                  <a:srgbClr val="C00000"/>
                </a:solidFill>
              </a:rPr>
              <a:t>công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để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làm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gì</a:t>
            </a:r>
            <a:r>
              <a:rPr lang="en-US" altLang="en-US" sz="3200" b="1" dirty="0">
                <a:solidFill>
                  <a:srgbClr val="C00000"/>
                </a:solidFill>
              </a:rPr>
              <a:t> ?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860032" cy="33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6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dk2"/>
        </a:solidFill>
        <a:effectLst/>
      </p:bgPr>
    </p:bg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86;p32"/>
          <p:cNvSpPr/>
          <p:nvPr/>
        </p:nvSpPr>
        <p:spPr>
          <a:xfrm>
            <a:off x="395536" y="1921890"/>
            <a:ext cx="8424936" cy="28101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925;p19"/>
          <p:cNvSpPr/>
          <p:nvPr/>
        </p:nvSpPr>
        <p:spPr>
          <a:xfrm>
            <a:off x="107504" y="339502"/>
            <a:ext cx="8947624" cy="1356833"/>
          </a:xfrm>
          <a:custGeom>
            <a:avLst/>
            <a:gdLst/>
            <a:ahLst/>
            <a:cxnLst/>
            <a:rect l="l" t="t" r="r" b="b"/>
            <a:pathLst>
              <a:path w="42683" h="15999" extrusionOk="0">
                <a:moveTo>
                  <a:pt x="21730" y="2233"/>
                </a:moveTo>
                <a:cubicBezTo>
                  <a:pt x="21780" y="2258"/>
                  <a:pt x="21805" y="2283"/>
                  <a:pt x="21830" y="2308"/>
                </a:cubicBezTo>
                <a:cubicBezTo>
                  <a:pt x="21780" y="2283"/>
                  <a:pt x="21730" y="2258"/>
                  <a:pt x="21680" y="2258"/>
                </a:cubicBezTo>
                <a:cubicBezTo>
                  <a:pt x="21705" y="2233"/>
                  <a:pt x="21730" y="2233"/>
                  <a:pt x="21730" y="2233"/>
                </a:cubicBezTo>
                <a:close/>
                <a:moveTo>
                  <a:pt x="18597" y="3662"/>
                </a:moveTo>
                <a:cubicBezTo>
                  <a:pt x="18622" y="3662"/>
                  <a:pt x="18597" y="3687"/>
                  <a:pt x="18597" y="3687"/>
                </a:cubicBezTo>
                <a:lnTo>
                  <a:pt x="18572" y="3687"/>
                </a:lnTo>
                <a:cubicBezTo>
                  <a:pt x="18597" y="3687"/>
                  <a:pt x="18597" y="3662"/>
                  <a:pt x="18597" y="3662"/>
                </a:cubicBezTo>
                <a:close/>
                <a:moveTo>
                  <a:pt x="36567" y="3887"/>
                </a:moveTo>
                <a:lnTo>
                  <a:pt x="36567" y="3887"/>
                </a:lnTo>
                <a:cubicBezTo>
                  <a:pt x="36476" y="3924"/>
                  <a:pt x="36397" y="3947"/>
                  <a:pt x="36323" y="3947"/>
                </a:cubicBezTo>
                <a:cubicBezTo>
                  <a:pt x="36295" y="3947"/>
                  <a:pt x="36268" y="3944"/>
                  <a:pt x="36241" y="3937"/>
                </a:cubicBezTo>
                <a:cubicBezTo>
                  <a:pt x="36367" y="3937"/>
                  <a:pt x="36467" y="3912"/>
                  <a:pt x="36567" y="3887"/>
                </a:cubicBezTo>
                <a:close/>
                <a:moveTo>
                  <a:pt x="5439" y="6293"/>
                </a:moveTo>
                <a:cubicBezTo>
                  <a:pt x="5439" y="6293"/>
                  <a:pt x="5439" y="6318"/>
                  <a:pt x="5414" y="6318"/>
                </a:cubicBezTo>
                <a:cubicBezTo>
                  <a:pt x="5414" y="6318"/>
                  <a:pt x="5414" y="6293"/>
                  <a:pt x="5414" y="6293"/>
                </a:cubicBezTo>
                <a:close/>
                <a:moveTo>
                  <a:pt x="23172" y="7054"/>
                </a:moveTo>
                <a:cubicBezTo>
                  <a:pt x="23191" y="7054"/>
                  <a:pt x="23212" y="7059"/>
                  <a:pt x="23234" y="7070"/>
                </a:cubicBezTo>
                <a:cubicBezTo>
                  <a:pt x="23309" y="7095"/>
                  <a:pt x="23384" y="7120"/>
                  <a:pt x="23459" y="7120"/>
                </a:cubicBezTo>
                <a:cubicBezTo>
                  <a:pt x="23334" y="7196"/>
                  <a:pt x="23209" y="7271"/>
                  <a:pt x="23083" y="7396"/>
                </a:cubicBezTo>
                <a:cubicBezTo>
                  <a:pt x="23083" y="7346"/>
                  <a:pt x="23083" y="7271"/>
                  <a:pt x="23083" y="7196"/>
                </a:cubicBezTo>
                <a:cubicBezTo>
                  <a:pt x="23064" y="7117"/>
                  <a:pt x="23105" y="7054"/>
                  <a:pt x="23172" y="7054"/>
                </a:cubicBezTo>
                <a:close/>
                <a:moveTo>
                  <a:pt x="5615" y="8624"/>
                </a:moveTo>
                <a:cubicBezTo>
                  <a:pt x="5690" y="8674"/>
                  <a:pt x="5740" y="8699"/>
                  <a:pt x="5690" y="8749"/>
                </a:cubicBezTo>
                <a:cubicBezTo>
                  <a:pt x="5665" y="8724"/>
                  <a:pt x="5640" y="8674"/>
                  <a:pt x="5615" y="8624"/>
                </a:cubicBezTo>
                <a:close/>
                <a:moveTo>
                  <a:pt x="23159" y="9201"/>
                </a:moveTo>
                <a:cubicBezTo>
                  <a:pt x="23159" y="9201"/>
                  <a:pt x="23134" y="9226"/>
                  <a:pt x="23134" y="9226"/>
                </a:cubicBezTo>
                <a:cubicBezTo>
                  <a:pt x="23134" y="9226"/>
                  <a:pt x="23109" y="9201"/>
                  <a:pt x="23109" y="9201"/>
                </a:cubicBezTo>
                <a:close/>
                <a:moveTo>
                  <a:pt x="39700" y="9226"/>
                </a:moveTo>
                <a:cubicBezTo>
                  <a:pt x="39700" y="9251"/>
                  <a:pt x="39700" y="9276"/>
                  <a:pt x="39675" y="9301"/>
                </a:cubicBezTo>
                <a:cubicBezTo>
                  <a:pt x="39675" y="9276"/>
                  <a:pt x="39700" y="9251"/>
                  <a:pt x="39700" y="9226"/>
                </a:cubicBezTo>
                <a:close/>
                <a:moveTo>
                  <a:pt x="16016" y="9401"/>
                </a:moveTo>
                <a:cubicBezTo>
                  <a:pt x="15991" y="9401"/>
                  <a:pt x="15991" y="9426"/>
                  <a:pt x="15991" y="9426"/>
                </a:cubicBezTo>
                <a:cubicBezTo>
                  <a:pt x="15991" y="9401"/>
                  <a:pt x="15991" y="9401"/>
                  <a:pt x="15991" y="9401"/>
                </a:cubicBezTo>
                <a:close/>
                <a:moveTo>
                  <a:pt x="36868" y="11231"/>
                </a:moveTo>
                <a:cubicBezTo>
                  <a:pt x="36868" y="11231"/>
                  <a:pt x="36868" y="11256"/>
                  <a:pt x="36843" y="11256"/>
                </a:cubicBezTo>
                <a:cubicBezTo>
                  <a:pt x="36843" y="11256"/>
                  <a:pt x="36843" y="11231"/>
                  <a:pt x="36843" y="11231"/>
                </a:cubicBezTo>
                <a:close/>
                <a:moveTo>
                  <a:pt x="1956" y="11256"/>
                </a:moveTo>
                <a:cubicBezTo>
                  <a:pt x="1956" y="11281"/>
                  <a:pt x="1956" y="11331"/>
                  <a:pt x="1930" y="11356"/>
                </a:cubicBezTo>
                <a:cubicBezTo>
                  <a:pt x="1930" y="11306"/>
                  <a:pt x="1930" y="11281"/>
                  <a:pt x="1956" y="11256"/>
                </a:cubicBezTo>
                <a:close/>
                <a:moveTo>
                  <a:pt x="26617" y="11481"/>
                </a:moveTo>
                <a:cubicBezTo>
                  <a:pt x="26667" y="11481"/>
                  <a:pt x="26667" y="11531"/>
                  <a:pt x="26667" y="11582"/>
                </a:cubicBezTo>
                <a:cubicBezTo>
                  <a:pt x="26642" y="11607"/>
                  <a:pt x="26642" y="11632"/>
                  <a:pt x="26617" y="11657"/>
                </a:cubicBezTo>
                <a:cubicBezTo>
                  <a:pt x="26617" y="11590"/>
                  <a:pt x="26617" y="11543"/>
                  <a:pt x="26617" y="11481"/>
                </a:cubicBezTo>
                <a:close/>
                <a:moveTo>
                  <a:pt x="11003" y="11882"/>
                </a:moveTo>
                <a:cubicBezTo>
                  <a:pt x="11003" y="11882"/>
                  <a:pt x="11003" y="11882"/>
                  <a:pt x="10978" y="11907"/>
                </a:cubicBezTo>
                <a:cubicBezTo>
                  <a:pt x="10978" y="11882"/>
                  <a:pt x="10978" y="11882"/>
                  <a:pt x="10978" y="11882"/>
                </a:cubicBezTo>
                <a:close/>
                <a:moveTo>
                  <a:pt x="30721" y="12446"/>
                </a:moveTo>
                <a:cubicBezTo>
                  <a:pt x="30753" y="12446"/>
                  <a:pt x="30778" y="12459"/>
                  <a:pt x="30803" y="12484"/>
                </a:cubicBezTo>
                <a:cubicBezTo>
                  <a:pt x="30753" y="12559"/>
                  <a:pt x="30677" y="12659"/>
                  <a:pt x="30602" y="12759"/>
                </a:cubicBezTo>
                <a:cubicBezTo>
                  <a:pt x="30527" y="12684"/>
                  <a:pt x="30427" y="12609"/>
                  <a:pt x="30602" y="12484"/>
                </a:cubicBezTo>
                <a:cubicBezTo>
                  <a:pt x="30652" y="12459"/>
                  <a:pt x="30690" y="12446"/>
                  <a:pt x="30721" y="12446"/>
                </a:cubicBezTo>
                <a:close/>
                <a:moveTo>
                  <a:pt x="9374" y="12785"/>
                </a:moveTo>
                <a:cubicBezTo>
                  <a:pt x="9365" y="12794"/>
                  <a:pt x="9359" y="12803"/>
                  <a:pt x="9355" y="12811"/>
                </a:cubicBezTo>
                <a:lnTo>
                  <a:pt x="9355" y="12811"/>
                </a:lnTo>
                <a:cubicBezTo>
                  <a:pt x="9359" y="12810"/>
                  <a:pt x="9365" y="12810"/>
                  <a:pt x="9374" y="12810"/>
                </a:cubicBezTo>
                <a:cubicBezTo>
                  <a:pt x="9349" y="12810"/>
                  <a:pt x="9349" y="12834"/>
                  <a:pt x="9349" y="12835"/>
                </a:cubicBezTo>
                <a:lnTo>
                  <a:pt x="9349" y="12835"/>
                </a:lnTo>
                <a:cubicBezTo>
                  <a:pt x="9349" y="12834"/>
                  <a:pt x="9349" y="12824"/>
                  <a:pt x="9355" y="12811"/>
                </a:cubicBezTo>
                <a:lnTo>
                  <a:pt x="9355" y="12811"/>
                </a:lnTo>
                <a:cubicBezTo>
                  <a:pt x="9349" y="12813"/>
                  <a:pt x="9349" y="12819"/>
                  <a:pt x="9349" y="12835"/>
                </a:cubicBezTo>
                <a:cubicBezTo>
                  <a:pt x="9349" y="12810"/>
                  <a:pt x="9349" y="12810"/>
                  <a:pt x="9349" y="12785"/>
                </a:cubicBezTo>
                <a:close/>
                <a:moveTo>
                  <a:pt x="22808" y="12910"/>
                </a:moveTo>
                <a:cubicBezTo>
                  <a:pt x="22808" y="12910"/>
                  <a:pt x="22808" y="12935"/>
                  <a:pt x="22808" y="12935"/>
                </a:cubicBezTo>
                <a:cubicBezTo>
                  <a:pt x="22808" y="12935"/>
                  <a:pt x="22808" y="12910"/>
                  <a:pt x="22783" y="12910"/>
                </a:cubicBezTo>
                <a:close/>
                <a:moveTo>
                  <a:pt x="23058" y="13035"/>
                </a:moveTo>
                <a:cubicBezTo>
                  <a:pt x="23058" y="13035"/>
                  <a:pt x="23058" y="13060"/>
                  <a:pt x="23083" y="13060"/>
                </a:cubicBezTo>
                <a:lnTo>
                  <a:pt x="22983" y="13060"/>
                </a:lnTo>
                <a:cubicBezTo>
                  <a:pt x="23008" y="13060"/>
                  <a:pt x="23033" y="13035"/>
                  <a:pt x="23058" y="13035"/>
                </a:cubicBezTo>
                <a:close/>
                <a:moveTo>
                  <a:pt x="25383" y="1"/>
                </a:moveTo>
                <a:cubicBezTo>
                  <a:pt x="25327" y="1"/>
                  <a:pt x="25270" y="3"/>
                  <a:pt x="25214" y="3"/>
                </a:cubicBezTo>
                <a:lnTo>
                  <a:pt x="20377" y="3"/>
                </a:lnTo>
                <a:cubicBezTo>
                  <a:pt x="20352" y="53"/>
                  <a:pt x="20327" y="78"/>
                  <a:pt x="20352" y="103"/>
                </a:cubicBezTo>
                <a:lnTo>
                  <a:pt x="20302" y="103"/>
                </a:lnTo>
                <a:cubicBezTo>
                  <a:pt x="20201" y="128"/>
                  <a:pt x="20101" y="128"/>
                  <a:pt x="19976" y="128"/>
                </a:cubicBezTo>
                <a:cubicBezTo>
                  <a:pt x="19951" y="103"/>
                  <a:pt x="19850" y="78"/>
                  <a:pt x="19775" y="53"/>
                </a:cubicBezTo>
                <a:cubicBezTo>
                  <a:pt x="19662" y="59"/>
                  <a:pt x="19550" y="60"/>
                  <a:pt x="19437" y="60"/>
                </a:cubicBezTo>
                <a:cubicBezTo>
                  <a:pt x="19324" y="60"/>
                  <a:pt x="19211" y="59"/>
                  <a:pt x="19098" y="59"/>
                </a:cubicBezTo>
                <a:cubicBezTo>
                  <a:pt x="18873" y="59"/>
                  <a:pt x="18647" y="65"/>
                  <a:pt x="18422" y="103"/>
                </a:cubicBezTo>
                <a:cubicBezTo>
                  <a:pt x="17946" y="128"/>
                  <a:pt x="17494" y="128"/>
                  <a:pt x="17018" y="128"/>
                </a:cubicBezTo>
                <a:cubicBezTo>
                  <a:pt x="16913" y="185"/>
                  <a:pt x="16802" y="199"/>
                  <a:pt x="16690" y="199"/>
                </a:cubicBezTo>
                <a:cubicBezTo>
                  <a:pt x="16567" y="199"/>
                  <a:pt x="16442" y="182"/>
                  <a:pt x="16319" y="182"/>
                </a:cubicBezTo>
                <a:cubicBezTo>
                  <a:pt x="16207" y="182"/>
                  <a:pt x="16096" y="196"/>
                  <a:pt x="15991" y="253"/>
                </a:cubicBezTo>
                <a:cubicBezTo>
                  <a:pt x="15961" y="224"/>
                  <a:pt x="15932" y="212"/>
                  <a:pt x="15903" y="212"/>
                </a:cubicBezTo>
                <a:cubicBezTo>
                  <a:pt x="15882" y="212"/>
                  <a:pt x="15861" y="218"/>
                  <a:pt x="15840" y="228"/>
                </a:cubicBezTo>
                <a:cubicBezTo>
                  <a:pt x="15565" y="253"/>
                  <a:pt x="15264" y="253"/>
                  <a:pt x="14988" y="278"/>
                </a:cubicBezTo>
                <a:cubicBezTo>
                  <a:pt x="14896" y="312"/>
                  <a:pt x="14804" y="320"/>
                  <a:pt x="14712" y="320"/>
                </a:cubicBezTo>
                <a:cubicBezTo>
                  <a:pt x="14621" y="320"/>
                  <a:pt x="14529" y="312"/>
                  <a:pt x="14437" y="312"/>
                </a:cubicBezTo>
                <a:cubicBezTo>
                  <a:pt x="14345" y="312"/>
                  <a:pt x="14253" y="320"/>
                  <a:pt x="14161" y="353"/>
                </a:cubicBezTo>
                <a:cubicBezTo>
                  <a:pt x="13910" y="378"/>
                  <a:pt x="13685" y="378"/>
                  <a:pt x="13434" y="404"/>
                </a:cubicBezTo>
                <a:cubicBezTo>
                  <a:pt x="13322" y="454"/>
                  <a:pt x="13202" y="454"/>
                  <a:pt x="13083" y="454"/>
                </a:cubicBezTo>
                <a:cubicBezTo>
                  <a:pt x="12964" y="454"/>
                  <a:pt x="12845" y="454"/>
                  <a:pt x="12733" y="504"/>
                </a:cubicBezTo>
                <a:cubicBezTo>
                  <a:pt x="12582" y="504"/>
                  <a:pt x="12407" y="504"/>
                  <a:pt x="12256" y="529"/>
                </a:cubicBezTo>
                <a:cubicBezTo>
                  <a:pt x="12164" y="580"/>
                  <a:pt x="12072" y="589"/>
                  <a:pt x="11980" y="589"/>
                </a:cubicBezTo>
                <a:cubicBezTo>
                  <a:pt x="11927" y="589"/>
                  <a:pt x="11874" y="586"/>
                  <a:pt x="11821" y="586"/>
                </a:cubicBezTo>
                <a:cubicBezTo>
                  <a:pt x="11740" y="586"/>
                  <a:pt x="11660" y="593"/>
                  <a:pt x="11580" y="629"/>
                </a:cubicBezTo>
                <a:cubicBezTo>
                  <a:pt x="10728" y="729"/>
                  <a:pt x="9900" y="905"/>
                  <a:pt x="9023" y="905"/>
                </a:cubicBezTo>
                <a:cubicBezTo>
                  <a:pt x="8948" y="967"/>
                  <a:pt x="8854" y="967"/>
                  <a:pt x="8763" y="967"/>
                </a:cubicBezTo>
                <a:cubicBezTo>
                  <a:pt x="8672" y="967"/>
                  <a:pt x="8585" y="967"/>
                  <a:pt x="8522" y="1030"/>
                </a:cubicBezTo>
                <a:lnTo>
                  <a:pt x="8497" y="1030"/>
                </a:lnTo>
                <a:cubicBezTo>
                  <a:pt x="8482" y="1001"/>
                  <a:pt x="8459" y="989"/>
                  <a:pt x="8427" y="989"/>
                </a:cubicBezTo>
                <a:cubicBezTo>
                  <a:pt x="8405" y="989"/>
                  <a:pt x="8378" y="995"/>
                  <a:pt x="8347" y="1005"/>
                </a:cubicBezTo>
                <a:cubicBezTo>
                  <a:pt x="8196" y="1030"/>
                  <a:pt x="8021" y="1030"/>
                  <a:pt x="7870" y="1055"/>
                </a:cubicBezTo>
                <a:cubicBezTo>
                  <a:pt x="7820" y="1055"/>
                  <a:pt x="7795" y="1080"/>
                  <a:pt x="7795" y="1155"/>
                </a:cubicBezTo>
                <a:cubicBezTo>
                  <a:pt x="7685" y="1114"/>
                  <a:pt x="7574" y="1095"/>
                  <a:pt x="7464" y="1095"/>
                </a:cubicBezTo>
                <a:cubicBezTo>
                  <a:pt x="7374" y="1095"/>
                  <a:pt x="7284" y="1108"/>
                  <a:pt x="7194" y="1130"/>
                </a:cubicBezTo>
                <a:cubicBezTo>
                  <a:pt x="6442" y="1155"/>
                  <a:pt x="5690" y="1155"/>
                  <a:pt x="4913" y="1155"/>
                </a:cubicBezTo>
                <a:cubicBezTo>
                  <a:pt x="4537" y="1180"/>
                  <a:pt x="4537" y="1180"/>
                  <a:pt x="4637" y="1556"/>
                </a:cubicBezTo>
                <a:cubicBezTo>
                  <a:pt x="4550" y="1669"/>
                  <a:pt x="4443" y="1694"/>
                  <a:pt x="4330" y="1694"/>
                </a:cubicBezTo>
                <a:cubicBezTo>
                  <a:pt x="4240" y="1694"/>
                  <a:pt x="4146" y="1678"/>
                  <a:pt x="4054" y="1678"/>
                </a:cubicBezTo>
                <a:cubicBezTo>
                  <a:pt x="4031" y="1678"/>
                  <a:pt x="4008" y="1679"/>
                  <a:pt x="3986" y="1682"/>
                </a:cubicBezTo>
                <a:cubicBezTo>
                  <a:pt x="3915" y="1692"/>
                  <a:pt x="3844" y="1695"/>
                  <a:pt x="3773" y="1695"/>
                </a:cubicBezTo>
                <a:cubicBezTo>
                  <a:pt x="3665" y="1695"/>
                  <a:pt x="3557" y="1688"/>
                  <a:pt x="3450" y="1688"/>
                </a:cubicBezTo>
                <a:cubicBezTo>
                  <a:pt x="3271" y="1688"/>
                  <a:pt x="3096" y="1707"/>
                  <a:pt x="2933" y="1807"/>
                </a:cubicBezTo>
                <a:cubicBezTo>
                  <a:pt x="2816" y="1807"/>
                  <a:pt x="2699" y="1796"/>
                  <a:pt x="2590" y="1796"/>
                </a:cubicBezTo>
                <a:cubicBezTo>
                  <a:pt x="2535" y="1796"/>
                  <a:pt x="2482" y="1799"/>
                  <a:pt x="2432" y="1807"/>
                </a:cubicBezTo>
                <a:cubicBezTo>
                  <a:pt x="1179" y="2058"/>
                  <a:pt x="552" y="2033"/>
                  <a:pt x="326" y="3486"/>
                </a:cubicBezTo>
                <a:cubicBezTo>
                  <a:pt x="201" y="4063"/>
                  <a:pt x="377" y="4639"/>
                  <a:pt x="226" y="5216"/>
                </a:cubicBezTo>
                <a:lnTo>
                  <a:pt x="201" y="5541"/>
                </a:lnTo>
                <a:cubicBezTo>
                  <a:pt x="101" y="5767"/>
                  <a:pt x="226" y="6018"/>
                  <a:pt x="101" y="6218"/>
                </a:cubicBezTo>
                <a:cubicBezTo>
                  <a:pt x="101" y="6343"/>
                  <a:pt x="76" y="6469"/>
                  <a:pt x="76" y="6594"/>
                </a:cubicBezTo>
                <a:cubicBezTo>
                  <a:pt x="1" y="7045"/>
                  <a:pt x="1" y="7521"/>
                  <a:pt x="76" y="7998"/>
                </a:cubicBezTo>
                <a:cubicBezTo>
                  <a:pt x="76" y="8148"/>
                  <a:pt x="101" y="8298"/>
                  <a:pt x="101" y="8474"/>
                </a:cubicBezTo>
                <a:cubicBezTo>
                  <a:pt x="226" y="8724"/>
                  <a:pt x="76" y="9025"/>
                  <a:pt x="201" y="9276"/>
                </a:cubicBezTo>
                <a:cubicBezTo>
                  <a:pt x="502" y="10704"/>
                  <a:pt x="828" y="12083"/>
                  <a:pt x="1354" y="13436"/>
                </a:cubicBezTo>
                <a:cubicBezTo>
                  <a:pt x="1680" y="14263"/>
                  <a:pt x="2281" y="14765"/>
                  <a:pt x="3184" y="14840"/>
                </a:cubicBezTo>
                <a:cubicBezTo>
                  <a:pt x="3296" y="14902"/>
                  <a:pt x="3415" y="14902"/>
                  <a:pt x="3534" y="14902"/>
                </a:cubicBezTo>
                <a:cubicBezTo>
                  <a:pt x="3654" y="14902"/>
                  <a:pt x="3773" y="14902"/>
                  <a:pt x="3885" y="14965"/>
                </a:cubicBezTo>
                <a:lnTo>
                  <a:pt x="4086" y="14965"/>
                </a:lnTo>
                <a:cubicBezTo>
                  <a:pt x="4249" y="15019"/>
                  <a:pt x="4412" y="15031"/>
                  <a:pt x="4574" y="15031"/>
                </a:cubicBezTo>
                <a:cubicBezTo>
                  <a:pt x="4698" y="15031"/>
                  <a:pt x="4821" y="15024"/>
                  <a:pt x="4944" y="15024"/>
                </a:cubicBezTo>
                <a:cubicBezTo>
                  <a:pt x="5103" y="15024"/>
                  <a:pt x="5260" y="15036"/>
                  <a:pt x="5414" y="15090"/>
                </a:cubicBezTo>
                <a:cubicBezTo>
                  <a:pt x="5615" y="15090"/>
                  <a:pt x="5815" y="15090"/>
                  <a:pt x="6016" y="15115"/>
                </a:cubicBezTo>
                <a:cubicBezTo>
                  <a:pt x="6041" y="15166"/>
                  <a:pt x="6041" y="15191"/>
                  <a:pt x="6041" y="15241"/>
                </a:cubicBezTo>
                <a:cubicBezTo>
                  <a:pt x="5765" y="15391"/>
                  <a:pt x="5815" y="15617"/>
                  <a:pt x="5890" y="15867"/>
                </a:cubicBezTo>
                <a:cubicBezTo>
                  <a:pt x="6038" y="15972"/>
                  <a:pt x="6194" y="15998"/>
                  <a:pt x="6353" y="15998"/>
                </a:cubicBezTo>
                <a:cubicBezTo>
                  <a:pt x="6506" y="15998"/>
                  <a:pt x="6661" y="15975"/>
                  <a:pt x="6815" y="15975"/>
                </a:cubicBezTo>
                <a:cubicBezTo>
                  <a:pt x="6883" y="15975"/>
                  <a:pt x="6951" y="15979"/>
                  <a:pt x="7018" y="15993"/>
                </a:cubicBezTo>
                <a:cubicBezTo>
                  <a:pt x="7110" y="15941"/>
                  <a:pt x="7207" y="15932"/>
                  <a:pt x="7302" y="15932"/>
                </a:cubicBezTo>
                <a:cubicBezTo>
                  <a:pt x="7357" y="15932"/>
                  <a:pt x="7412" y="15935"/>
                  <a:pt x="7465" y="15935"/>
                </a:cubicBezTo>
                <a:cubicBezTo>
                  <a:pt x="7546" y="15935"/>
                  <a:pt x="7624" y="15928"/>
                  <a:pt x="7695" y="15892"/>
                </a:cubicBezTo>
                <a:cubicBezTo>
                  <a:pt x="7895" y="15867"/>
                  <a:pt x="8096" y="15867"/>
                  <a:pt x="8296" y="15867"/>
                </a:cubicBezTo>
                <a:cubicBezTo>
                  <a:pt x="8422" y="15805"/>
                  <a:pt x="8547" y="15798"/>
                  <a:pt x="8672" y="15798"/>
                </a:cubicBezTo>
                <a:cubicBezTo>
                  <a:pt x="8704" y="15798"/>
                  <a:pt x="8735" y="15799"/>
                  <a:pt x="8766" y="15799"/>
                </a:cubicBezTo>
                <a:cubicBezTo>
                  <a:pt x="8860" y="15799"/>
                  <a:pt x="8954" y="15795"/>
                  <a:pt x="9048" y="15767"/>
                </a:cubicBezTo>
                <a:cubicBezTo>
                  <a:pt x="9069" y="15788"/>
                  <a:pt x="9095" y="15796"/>
                  <a:pt x="9123" y="15796"/>
                </a:cubicBezTo>
                <a:cubicBezTo>
                  <a:pt x="9162" y="15796"/>
                  <a:pt x="9205" y="15781"/>
                  <a:pt x="9249" y="15767"/>
                </a:cubicBezTo>
                <a:cubicBezTo>
                  <a:pt x="9750" y="15742"/>
                  <a:pt x="10251" y="15742"/>
                  <a:pt x="10778" y="15717"/>
                </a:cubicBezTo>
                <a:cubicBezTo>
                  <a:pt x="10803" y="15717"/>
                  <a:pt x="10828" y="15692"/>
                  <a:pt x="10828" y="15667"/>
                </a:cubicBezTo>
                <a:cubicBezTo>
                  <a:pt x="10878" y="15667"/>
                  <a:pt x="10928" y="15673"/>
                  <a:pt x="10978" y="15673"/>
                </a:cubicBezTo>
                <a:cubicBezTo>
                  <a:pt x="11028" y="15673"/>
                  <a:pt x="11078" y="15667"/>
                  <a:pt x="11129" y="15642"/>
                </a:cubicBezTo>
                <a:cubicBezTo>
                  <a:pt x="11179" y="15642"/>
                  <a:pt x="11204" y="15642"/>
                  <a:pt x="11229" y="15667"/>
                </a:cubicBezTo>
                <a:cubicBezTo>
                  <a:pt x="11372" y="15667"/>
                  <a:pt x="11515" y="15683"/>
                  <a:pt x="11654" y="15683"/>
                </a:cubicBezTo>
                <a:cubicBezTo>
                  <a:pt x="11758" y="15683"/>
                  <a:pt x="11859" y="15674"/>
                  <a:pt x="11956" y="15642"/>
                </a:cubicBezTo>
                <a:cubicBezTo>
                  <a:pt x="12332" y="15617"/>
                  <a:pt x="12707" y="15617"/>
                  <a:pt x="13083" y="15592"/>
                </a:cubicBezTo>
                <a:cubicBezTo>
                  <a:pt x="13174" y="15551"/>
                  <a:pt x="13268" y="15543"/>
                  <a:pt x="13361" y="15543"/>
                </a:cubicBezTo>
                <a:cubicBezTo>
                  <a:pt x="13424" y="15543"/>
                  <a:pt x="13486" y="15547"/>
                  <a:pt x="13546" y="15547"/>
                </a:cubicBezTo>
                <a:cubicBezTo>
                  <a:pt x="13621" y="15547"/>
                  <a:pt x="13693" y="15541"/>
                  <a:pt x="13760" y="15516"/>
                </a:cubicBezTo>
                <a:cubicBezTo>
                  <a:pt x="14462" y="15441"/>
                  <a:pt x="15139" y="15391"/>
                  <a:pt x="15840" y="15341"/>
                </a:cubicBezTo>
                <a:lnTo>
                  <a:pt x="20828" y="15341"/>
                </a:lnTo>
                <a:cubicBezTo>
                  <a:pt x="21114" y="15289"/>
                  <a:pt x="21400" y="15276"/>
                  <a:pt x="21685" y="15276"/>
                </a:cubicBezTo>
                <a:cubicBezTo>
                  <a:pt x="21974" y="15276"/>
                  <a:pt x="22262" y="15289"/>
                  <a:pt x="22551" y="15289"/>
                </a:cubicBezTo>
                <a:cubicBezTo>
                  <a:pt x="22803" y="15289"/>
                  <a:pt x="23056" y="15279"/>
                  <a:pt x="23309" y="15241"/>
                </a:cubicBezTo>
                <a:cubicBezTo>
                  <a:pt x="23484" y="15241"/>
                  <a:pt x="23660" y="15216"/>
                  <a:pt x="23810" y="15216"/>
                </a:cubicBezTo>
                <a:cubicBezTo>
                  <a:pt x="23964" y="15161"/>
                  <a:pt x="24112" y="15149"/>
                  <a:pt x="24260" y="15149"/>
                </a:cubicBezTo>
                <a:cubicBezTo>
                  <a:pt x="24370" y="15149"/>
                  <a:pt x="24481" y="15156"/>
                  <a:pt x="24592" y="15156"/>
                </a:cubicBezTo>
                <a:cubicBezTo>
                  <a:pt x="24673" y="15156"/>
                  <a:pt x="24755" y="15152"/>
                  <a:pt x="24838" y="15140"/>
                </a:cubicBezTo>
                <a:cubicBezTo>
                  <a:pt x="24888" y="15140"/>
                  <a:pt x="24963" y="15115"/>
                  <a:pt x="25013" y="15090"/>
                </a:cubicBezTo>
                <a:cubicBezTo>
                  <a:pt x="25114" y="15115"/>
                  <a:pt x="25189" y="15115"/>
                  <a:pt x="25264" y="15115"/>
                </a:cubicBezTo>
                <a:cubicBezTo>
                  <a:pt x="25464" y="15115"/>
                  <a:pt x="25665" y="15090"/>
                  <a:pt x="25865" y="15090"/>
                </a:cubicBezTo>
                <a:cubicBezTo>
                  <a:pt x="25891" y="15065"/>
                  <a:pt x="25891" y="15040"/>
                  <a:pt x="25916" y="15015"/>
                </a:cubicBezTo>
                <a:lnTo>
                  <a:pt x="26016" y="15015"/>
                </a:lnTo>
                <a:cubicBezTo>
                  <a:pt x="26016" y="14990"/>
                  <a:pt x="26016" y="14990"/>
                  <a:pt x="26041" y="14965"/>
                </a:cubicBezTo>
                <a:cubicBezTo>
                  <a:pt x="26242" y="15019"/>
                  <a:pt x="26444" y="15044"/>
                  <a:pt x="26649" y="15044"/>
                </a:cubicBezTo>
                <a:cubicBezTo>
                  <a:pt x="26827" y="15044"/>
                  <a:pt x="27008" y="15025"/>
                  <a:pt x="27194" y="14990"/>
                </a:cubicBezTo>
                <a:cubicBezTo>
                  <a:pt x="27294" y="14965"/>
                  <a:pt x="27419" y="14965"/>
                  <a:pt x="27545" y="14965"/>
                </a:cubicBezTo>
                <a:cubicBezTo>
                  <a:pt x="27642" y="14907"/>
                  <a:pt x="27747" y="14894"/>
                  <a:pt x="27853" y="14894"/>
                </a:cubicBezTo>
                <a:cubicBezTo>
                  <a:pt x="27940" y="14894"/>
                  <a:pt x="28027" y="14902"/>
                  <a:pt x="28113" y="14902"/>
                </a:cubicBezTo>
                <a:cubicBezTo>
                  <a:pt x="28193" y="14902"/>
                  <a:pt x="28272" y="14895"/>
                  <a:pt x="28347" y="14865"/>
                </a:cubicBezTo>
                <a:cubicBezTo>
                  <a:pt x="29048" y="14714"/>
                  <a:pt x="29725" y="14589"/>
                  <a:pt x="30427" y="14464"/>
                </a:cubicBezTo>
                <a:cubicBezTo>
                  <a:pt x="30728" y="14414"/>
                  <a:pt x="31053" y="14364"/>
                  <a:pt x="31354" y="14288"/>
                </a:cubicBezTo>
                <a:cubicBezTo>
                  <a:pt x="31855" y="14213"/>
                  <a:pt x="32382" y="14113"/>
                  <a:pt x="32858" y="13862"/>
                </a:cubicBezTo>
                <a:cubicBezTo>
                  <a:pt x="34086" y="13587"/>
                  <a:pt x="35289" y="13186"/>
                  <a:pt x="36492" y="12785"/>
                </a:cubicBezTo>
                <a:cubicBezTo>
                  <a:pt x="37069" y="12559"/>
                  <a:pt x="37645" y="12333"/>
                  <a:pt x="38221" y="12108"/>
                </a:cubicBezTo>
                <a:cubicBezTo>
                  <a:pt x="38622" y="11957"/>
                  <a:pt x="38873" y="11707"/>
                  <a:pt x="38647" y="11256"/>
                </a:cubicBezTo>
                <a:cubicBezTo>
                  <a:pt x="38698" y="11181"/>
                  <a:pt x="38748" y="11130"/>
                  <a:pt x="38798" y="11080"/>
                </a:cubicBezTo>
                <a:cubicBezTo>
                  <a:pt x="38859" y="11029"/>
                  <a:pt x="38929" y="11020"/>
                  <a:pt x="39000" y="11020"/>
                </a:cubicBezTo>
                <a:cubicBezTo>
                  <a:pt x="39042" y="11020"/>
                  <a:pt x="39083" y="11023"/>
                  <a:pt x="39124" y="11023"/>
                </a:cubicBezTo>
                <a:cubicBezTo>
                  <a:pt x="39186" y="11023"/>
                  <a:pt x="39246" y="11016"/>
                  <a:pt x="39299" y="10980"/>
                </a:cubicBezTo>
                <a:cubicBezTo>
                  <a:pt x="39349" y="11005"/>
                  <a:pt x="39393" y="11018"/>
                  <a:pt x="39437" y="11018"/>
                </a:cubicBezTo>
                <a:cubicBezTo>
                  <a:pt x="39481" y="11018"/>
                  <a:pt x="39525" y="11005"/>
                  <a:pt x="39575" y="10980"/>
                </a:cubicBezTo>
                <a:cubicBezTo>
                  <a:pt x="40477" y="10880"/>
                  <a:pt x="41379" y="10754"/>
                  <a:pt x="42156" y="10178"/>
                </a:cubicBezTo>
                <a:cubicBezTo>
                  <a:pt x="42683" y="9526"/>
                  <a:pt x="42658" y="9426"/>
                  <a:pt x="42031" y="9176"/>
                </a:cubicBezTo>
                <a:cubicBezTo>
                  <a:pt x="41901" y="9064"/>
                  <a:pt x="41750" y="9042"/>
                  <a:pt x="41595" y="9042"/>
                </a:cubicBezTo>
                <a:cubicBezTo>
                  <a:pt x="41495" y="9042"/>
                  <a:pt x="41394" y="9051"/>
                  <a:pt x="41295" y="9051"/>
                </a:cubicBezTo>
                <a:cubicBezTo>
                  <a:pt x="41134" y="9051"/>
                  <a:pt x="40980" y="9027"/>
                  <a:pt x="40853" y="8900"/>
                </a:cubicBezTo>
                <a:cubicBezTo>
                  <a:pt x="40878" y="8549"/>
                  <a:pt x="40552" y="8449"/>
                  <a:pt x="40352" y="8248"/>
                </a:cubicBezTo>
                <a:cubicBezTo>
                  <a:pt x="40477" y="8173"/>
                  <a:pt x="40602" y="8098"/>
                  <a:pt x="40728" y="7998"/>
                </a:cubicBezTo>
                <a:cubicBezTo>
                  <a:pt x="40978" y="7872"/>
                  <a:pt x="41003" y="7647"/>
                  <a:pt x="40978" y="7396"/>
                </a:cubicBezTo>
                <a:cubicBezTo>
                  <a:pt x="40928" y="7196"/>
                  <a:pt x="40778" y="7070"/>
                  <a:pt x="40577" y="6970"/>
                </a:cubicBezTo>
                <a:cubicBezTo>
                  <a:pt x="40349" y="6902"/>
                  <a:pt x="40183" y="6688"/>
                  <a:pt x="39929" y="6688"/>
                </a:cubicBezTo>
                <a:cubicBezTo>
                  <a:pt x="39903" y="6688"/>
                  <a:pt x="39877" y="6690"/>
                  <a:pt x="39850" y="6694"/>
                </a:cubicBezTo>
                <a:cubicBezTo>
                  <a:pt x="39424" y="6419"/>
                  <a:pt x="38873" y="6419"/>
                  <a:pt x="38422" y="6193"/>
                </a:cubicBezTo>
                <a:cubicBezTo>
                  <a:pt x="38359" y="6131"/>
                  <a:pt x="38284" y="6120"/>
                  <a:pt x="38205" y="6120"/>
                </a:cubicBezTo>
                <a:cubicBezTo>
                  <a:pt x="38164" y="6120"/>
                  <a:pt x="38122" y="6123"/>
                  <a:pt x="38081" y="6123"/>
                </a:cubicBezTo>
                <a:cubicBezTo>
                  <a:pt x="38008" y="6123"/>
                  <a:pt x="37936" y="6114"/>
                  <a:pt x="37871" y="6068"/>
                </a:cubicBezTo>
                <a:lnTo>
                  <a:pt x="37394" y="6068"/>
                </a:lnTo>
                <a:cubicBezTo>
                  <a:pt x="37344" y="5967"/>
                  <a:pt x="37319" y="5892"/>
                  <a:pt x="37269" y="5817"/>
                </a:cubicBezTo>
                <a:cubicBezTo>
                  <a:pt x="37570" y="5792"/>
                  <a:pt x="37845" y="5692"/>
                  <a:pt x="38046" y="5416"/>
                </a:cubicBezTo>
                <a:cubicBezTo>
                  <a:pt x="38071" y="5366"/>
                  <a:pt x="38121" y="5341"/>
                  <a:pt x="38171" y="5291"/>
                </a:cubicBezTo>
                <a:cubicBezTo>
                  <a:pt x="38422" y="5065"/>
                  <a:pt x="38422" y="4790"/>
                  <a:pt x="38246" y="4514"/>
                </a:cubicBezTo>
                <a:lnTo>
                  <a:pt x="38171" y="4514"/>
                </a:lnTo>
                <a:cubicBezTo>
                  <a:pt x="38121" y="4013"/>
                  <a:pt x="37720" y="3887"/>
                  <a:pt x="37344" y="3737"/>
                </a:cubicBezTo>
                <a:cubicBezTo>
                  <a:pt x="37444" y="3561"/>
                  <a:pt x="37620" y="3411"/>
                  <a:pt x="37394" y="3211"/>
                </a:cubicBezTo>
                <a:cubicBezTo>
                  <a:pt x="37394" y="3135"/>
                  <a:pt x="37394" y="3060"/>
                  <a:pt x="37369" y="2985"/>
                </a:cubicBezTo>
                <a:cubicBezTo>
                  <a:pt x="37280" y="2873"/>
                  <a:pt x="37250" y="2701"/>
                  <a:pt x="37085" y="2701"/>
                </a:cubicBezTo>
                <a:cubicBezTo>
                  <a:pt x="37065" y="2701"/>
                  <a:pt x="37043" y="2704"/>
                  <a:pt x="37018" y="2709"/>
                </a:cubicBezTo>
                <a:cubicBezTo>
                  <a:pt x="36968" y="2584"/>
                  <a:pt x="36818" y="2534"/>
                  <a:pt x="36743" y="2459"/>
                </a:cubicBezTo>
                <a:cubicBezTo>
                  <a:pt x="35865" y="1757"/>
                  <a:pt x="34838" y="1456"/>
                  <a:pt x="33760" y="1281"/>
                </a:cubicBezTo>
                <a:cubicBezTo>
                  <a:pt x="33459" y="1105"/>
                  <a:pt x="33109" y="1055"/>
                  <a:pt x="32733" y="1055"/>
                </a:cubicBezTo>
                <a:cubicBezTo>
                  <a:pt x="32557" y="1005"/>
                  <a:pt x="32382" y="955"/>
                  <a:pt x="32231" y="880"/>
                </a:cubicBezTo>
                <a:cubicBezTo>
                  <a:pt x="32169" y="855"/>
                  <a:pt x="32106" y="836"/>
                  <a:pt x="32043" y="836"/>
                </a:cubicBezTo>
                <a:cubicBezTo>
                  <a:pt x="31981" y="836"/>
                  <a:pt x="31918" y="855"/>
                  <a:pt x="31855" y="905"/>
                </a:cubicBezTo>
                <a:cubicBezTo>
                  <a:pt x="31855" y="880"/>
                  <a:pt x="31830" y="855"/>
                  <a:pt x="31805" y="855"/>
                </a:cubicBezTo>
                <a:cubicBezTo>
                  <a:pt x="31747" y="838"/>
                  <a:pt x="31688" y="835"/>
                  <a:pt x="31631" y="835"/>
                </a:cubicBezTo>
                <a:cubicBezTo>
                  <a:pt x="31602" y="835"/>
                  <a:pt x="31573" y="836"/>
                  <a:pt x="31545" y="836"/>
                </a:cubicBezTo>
                <a:cubicBezTo>
                  <a:pt x="31461" y="836"/>
                  <a:pt x="31379" y="830"/>
                  <a:pt x="31304" y="779"/>
                </a:cubicBezTo>
                <a:cubicBezTo>
                  <a:pt x="31279" y="792"/>
                  <a:pt x="31260" y="798"/>
                  <a:pt x="31241" y="798"/>
                </a:cubicBezTo>
                <a:cubicBezTo>
                  <a:pt x="31223" y="798"/>
                  <a:pt x="31204" y="792"/>
                  <a:pt x="31179" y="779"/>
                </a:cubicBezTo>
                <a:cubicBezTo>
                  <a:pt x="31061" y="725"/>
                  <a:pt x="30933" y="713"/>
                  <a:pt x="30802" y="713"/>
                </a:cubicBezTo>
                <a:cubicBezTo>
                  <a:pt x="30701" y="713"/>
                  <a:pt x="30598" y="720"/>
                  <a:pt x="30495" y="720"/>
                </a:cubicBezTo>
                <a:cubicBezTo>
                  <a:pt x="30361" y="720"/>
                  <a:pt x="30228" y="708"/>
                  <a:pt x="30101" y="654"/>
                </a:cubicBezTo>
                <a:lnTo>
                  <a:pt x="29901" y="654"/>
                </a:lnTo>
                <a:cubicBezTo>
                  <a:pt x="29713" y="592"/>
                  <a:pt x="29523" y="577"/>
                  <a:pt x="29333" y="577"/>
                </a:cubicBezTo>
                <a:cubicBezTo>
                  <a:pt x="29160" y="577"/>
                  <a:pt x="28987" y="589"/>
                  <a:pt x="28817" y="589"/>
                </a:cubicBezTo>
                <a:cubicBezTo>
                  <a:pt x="28649" y="589"/>
                  <a:pt x="28483" y="577"/>
                  <a:pt x="28322" y="529"/>
                </a:cubicBezTo>
                <a:cubicBezTo>
                  <a:pt x="28246" y="529"/>
                  <a:pt x="28171" y="529"/>
                  <a:pt x="28096" y="504"/>
                </a:cubicBezTo>
                <a:cubicBezTo>
                  <a:pt x="27913" y="453"/>
                  <a:pt x="27726" y="439"/>
                  <a:pt x="27538" y="439"/>
                </a:cubicBezTo>
                <a:cubicBezTo>
                  <a:pt x="27318" y="439"/>
                  <a:pt x="27098" y="458"/>
                  <a:pt x="26881" y="458"/>
                </a:cubicBezTo>
                <a:cubicBezTo>
                  <a:pt x="26826" y="458"/>
                  <a:pt x="26772" y="457"/>
                  <a:pt x="26718" y="454"/>
                </a:cubicBezTo>
                <a:cubicBezTo>
                  <a:pt x="26617" y="479"/>
                  <a:pt x="26567" y="504"/>
                  <a:pt x="26542" y="529"/>
                </a:cubicBezTo>
                <a:cubicBezTo>
                  <a:pt x="26292" y="429"/>
                  <a:pt x="25966" y="504"/>
                  <a:pt x="25865" y="128"/>
                </a:cubicBezTo>
                <a:cubicBezTo>
                  <a:pt x="25715" y="15"/>
                  <a:pt x="25551" y="1"/>
                  <a:pt x="2538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262;p28"/>
          <p:cNvSpPr/>
          <p:nvPr/>
        </p:nvSpPr>
        <p:spPr>
          <a:xfrm rot="13532226">
            <a:off x="-848155" y="4170936"/>
            <a:ext cx="2775417" cy="680706"/>
          </a:xfrm>
          <a:custGeom>
            <a:avLst/>
            <a:gdLst/>
            <a:ahLst/>
            <a:cxnLst/>
            <a:rect l="l" t="t" r="r" b="b"/>
            <a:pathLst>
              <a:path w="42683" h="15999" extrusionOk="0">
                <a:moveTo>
                  <a:pt x="21730" y="2233"/>
                </a:moveTo>
                <a:cubicBezTo>
                  <a:pt x="21780" y="2258"/>
                  <a:pt x="21805" y="2283"/>
                  <a:pt x="21830" y="2308"/>
                </a:cubicBezTo>
                <a:cubicBezTo>
                  <a:pt x="21780" y="2283"/>
                  <a:pt x="21730" y="2258"/>
                  <a:pt x="21680" y="2258"/>
                </a:cubicBezTo>
                <a:cubicBezTo>
                  <a:pt x="21705" y="2233"/>
                  <a:pt x="21730" y="2233"/>
                  <a:pt x="21730" y="2233"/>
                </a:cubicBezTo>
                <a:close/>
                <a:moveTo>
                  <a:pt x="18597" y="3662"/>
                </a:moveTo>
                <a:cubicBezTo>
                  <a:pt x="18622" y="3662"/>
                  <a:pt x="18597" y="3687"/>
                  <a:pt x="18597" y="3687"/>
                </a:cubicBezTo>
                <a:lnTo>
                  <a:pt x="18572" y="3687"/>
                </a:lnTo>
                <a:cubicBezTo>
                  <a:pt x="18597" y="3687"/>
                  <a:pt x="18597" y="3662"/>
                  <a:pt x="18597" y="3662"/>
                </a:cubicBezTo>
                <a:close/>
                <a:moveTo>
                  <a:pt x="36567" y="3887"/>
                </a:moveTo>
                <a:lnTo>
                  <a:pt x="36567" y="3887"/>
                </a:lnTo>
                <a:cubicBezTo>
                  <a:pt x="36476" y="3924"/>
                  <a:pt x="36397" y="3947"/>
                  <a:pt x="36323" y="3947"/>
                </a:cubicBezTo>
                <a:cubicBezTo>
                  <a:pt x="36295" y="3947"/>
                  <a:pt x="36268" y="3944"/>
                  <a:pt x="36241" y="3937"/>
                </a:cubicBezTo>
                <a:cubicBezTo>
                  <a:pt x="36367" y="3937"/>
                  <a:pt x="36467" y="3912"/>
                  <a:pt x="36567" y="3887"/>
                </a:cubicBezTo>
                <a:close/>
                <a:moveTo>
                  <a:pt x="5439" y="6293"/>
                </a:moveTo>
                <a:cubicBezTo>
                  <a:pt x="5439" y="6293"/>
                  <a:pt x="5439" y="6318"/>
                  <a:pt x="5414" y="6318"/>
                </a:cubicBezTo>
                <a:cubicBezTo>
                  <a:pt x="5414" y="6318"/>
                  <a:pt x="5414" y="6293"/>
                  <a:pt x="5414" y="6293"/>
                </a:cubicBezTo>
                <a:close/>
                <a:moveTo>
                  <a:pt x="23172" y="7054"/>
                </a:moveTo>
                <a:cubicBezTo>
                  <a:pt x="23191" y="7054"/>
                  <a:pt x="23212" y="7059"/>
                  <a:pt x="23234" y="7070"/>
                </a:cubicBezTo>
                <a:cubicBezTo>
                  <a:pt x="23309" y="7095"/>
                  <a:pt x="23384" y="7120"/>
                  <a:pt x="23459" y="7120"/>
                </a:cubicBezTo>
                <a:cubicBezTo>
                  <a:pt x="23334" y="7196"/>
                  <a:pt x="23209" y="7271"/>
                  <a:pt x="23083" y="7396"/>
                </a:cubicBezTo>
                <a:cubicBezTo>
                  <a:pt x="23083" y="7346"/>
                  <a:pt x="23083" y="7271"/>
                  <a:pt x="23083" y="7196"/>
                </a:cubicBezTo>
                <a:cubicBezTo>
                  <a:pt x="23064" y="7117"/>
                  <a:pt x="23105" y="7054"/>
                  <a:pt x="23172" y="7054"/>
                </a:cubicBezTo>
                <a:close/>
                <a:moveTo>
                  <a:pt x="5615" y="8624"/>
                </a:moveTo>
                <a:cubicBezTo>
                  <a:pt x="5690" y="8674"/>
                  <a:pt x="5740" y="8699"/>
                  <a:pt x="5690" y="8749"/>
                </a:cubicBezTo>
                <a:cubicBezTo>
                  <a:pt x="5665" y="8724"/>
                  <a:pt x="5640" y="8674"/>
                  <a:pt x="5615" y="8624"/>
                </a:cubicBezTo>
                <a:close/>
                <a:moveTo>
                  <a:pt x="23159" y="9201"/>
                </a:moveTo>
                <a:cubicBezTo>
                  <a:pt x="23159" y="9201"/>
                  <a:pt x="23134" y="9226"/>
                  <a:pt x="23134" y="9226"/>
                </a:cubicBezTo>
                <a:cubicBezTo>
                  <a:pt x="23134" y="9226"/>
                  <a:pt x="23109" y="9201"/>
                  <a:pt x="23109" y="9201"/>
                </a:cubicBezTo>
                <a:close/>
                <a:moveTo>
                  <a:pt x="39700" y="9226"/>
                </a:moveTo>
                <a:cubicBezTo>
                  <a:pt x="39700" y="9251"/>
                  <a:pt x="39700" y="9276"/>
                  <a:pt x="39675" y="9301"/>
                </a:cubicBezTo>
                <a:cubicBezTo>
                  <a:pt x="39675" y="9276"/>
                  <a:pt x="39700" y="9251"/>
                  <a:pt x="39700" y="9226"/>
                </a:cubicBezTo>
                <a:close/>
                <a:moveTo>
                  <a:pt x="16016" y="9401"/>
                </a:moveTo>
                <a:cubicBezTo>
                  <a:pt x="15991" y="9401"/>
                  <a:pt x="15991" y="9426"/>
                  <a:pt x="15991" y="9426"/>
                </a:cubicBezTo>
                <a:cubicBezTo>
                  <a:pt x="15991" y="9401"/>
                  <a:pt x="15991" y="9401"/>
                  <a:pt x="15991" y="9401"/>
                </a:cubicBezTo>
                <a:close/>
                <a:moveTo>
                  <a:pt x="36868" y="11231"/>
                </a:moveTo>
                <a:cubicBezTo>
                  <a:pt x="36868" y="11231"/>
                  <a:pt x="36868" y="11256"/>
                  <a:pt x="36843" y="11256"/>
                </a:cubicBezTo>
                <a:cubicBezTo>
                  <a:pt x="36843" y="11256"/>
                  <a:pt x="36843" y="11231"/>
                  <a:pt x="36843" y="11231"/>
                </a:cubicBezTo>
                <a:close/>
                <a:moveTo>
                  <a:pt x="1956" y="11256"/>
                </a:moveTo>
                <a:cubicBezTo>
                  <a:pt x="1956" y="11281"/>
                  <a:pt x="1956" y="11331"/>
                  <a:pt x="1930" y="11356"/>
                </a:cubicBezTo>
                <a:cubicBezTo>
                  <a:pt x="1930" y="11306"/>
                  <a:pt x="1930" y="11281"/>
                  <a:pt x="1956" y="11256"/>
                </a:cubicBezTo>
                <a:close/>
                <a:moveTo>
                  <a:pt x="26617" y="11481"/>
                </a:moveTo>
                <a:cubicBezTo>
                  <a:pt x="26667" y="11481"/>
                  <a:pt x="26667" y="11531"/>
                  <a:pt x="26667" y="11582"/>
                </a:cubicBezTo>
                <a:cubicBezTo>
                  <a:pt x="26642" y="11607"/>
                  <a:pt x="26642" y="11632"/>
                  <a:pt x="26617" y="11657"/>
                </a:cubicBezTo>
                <a:cubicBezTo>
                  <a:pt x="26617" y="11590"/>
                  <a:pt x="26617" y="11543"/>
                  <a:pt x="26617" y="11481"/>
                </a:cubicBezTo>
                <a:close/>
                <a:moveTo>
                  <a:pt x="11003" y="11882"/>
                </a:moveTo>
                <a:cubicBezTo>
                  <a:pt x="11003" y="11882"/>
                  <a:pt x="11003" y="11882"/>
                  <a:pt x="10978" y="11907"/>
                </a:cubicBezTo>
                <a:cubicBezTo>
                  <a:pt x="10978" y="11882"/>
                  <a:pt x="10978" y="11882"/>
                  <a:pt x="10978" y="11882"/>
                </a:cubicBezTo>
                <a:close/>
                <a:moveTo>
                  <a:pt x="30721" y="12446"/>
                </a:moveTo>
                <a:cubicBezTo>
                  <a:pt x="30753" y="12446"/>
                  <a:pt x="30778" y="12459"/>
                  <a:pt x="30803" y="12484"/>
                </a:cubicBezTo>
                <a:cubicBezTo>
                  <a:pt x="30753" y="12559"/>
                  <a:pt x="30677" y="12659"/>
                  <a:pt x="30602" y="12759"/>
                </a:cubicBezTo>
                <a:cubicBezTo>
                  <a:pt x="30527" y="12684"/>
                  <a:pt x="30427" y="12609"/>
                  <a:pt x="30602" y="12484"/>
                </a:cubicBezTo>
                <a:cubicBezTo>
                  <a:pt x="30652" y="12459"/>
                  <a:pt x="30690" y="12446"/>
                  <a:pt x="30721" y="12446"/>
                </a:cubicBezTo>
                <a:close/>
                <a:moveTo>
                  <a:pt x="9374" y="12785"/>
                </a:moveTo>
                <a:cubicBezTo>
                  <a:pt x="9365" y="12794"/>
                  <a:pt x="9359" y="12803"/>
                  <a:pt x="9355" y="12811"/>
                </a:cubicBezTo>
                <a:lnTo>
                  <a:pt x="9355" y="12811"/>
                </a:lnTo>
                <a:cubicBezTo>
                  <a:pt x="9359" y="12810"/>
                  <a:pt x="9365" y="12810"/>
                  <a:pt x="9374" y="12810"/>
                </a:cubicBezTo>
                <a:cubicBezTo>
                  <a:pt x="9349" y="12810"/>
                  <a:pt x="9349" y="12834"/>
                  <a:pt x="9349" y="12835"/>
                </a:cubicBezTo>
                <a:lnTo>
                  <a:pt x="9349" y="12835"/>
                </a:lnTo>
                <a:cubicBezTo>
                  <a:pt x="9349" y="12834"/>
                  <a:pt x="9349" y="12824"/>
                  <a:pt x="9355" y="12811"/>
                </a:cubicBezTo>
                <a:lnTo>
                  <a:pt x="9355" y="12811"/>
                </a:lnTo>
                <a:cubicBezTo>
                  <a:pt x="9349" y="12813"/>
                  <a:pt x="9349" y="12819"/>
                  <a:pt x="9349" y="12835"/>
                </a:cubicBezTo>
                <a:cubicBezTo>
                  <a:pt x="9349" y="12810"/>
                  <a:pt x="9349" y="12810"/>
                  <a:pt x="9349" y="12785"/>
                </a:cubicBezTo>
                <a:close/>
                <a:moveTo>
                  <a:pt x="22808" y="12910"/>
                </a:moveTo>
                <a:cubicBezTo>
                  <a:pt x="22808" y="12910"/>
                  <a:pt x="22808" y="12935"/>
                  <a:pt x="22808" y="12935"/>
                </a:cubicBezTo>
                <a:cubicBezTo>
                  <a:pt x="22808" y="12935"/>
                  <a:pt x="22808" y="12910"/>
                  <a:pt x="22783" y="12910"/>
                </a:cubicBezTo>
                <a:close/>
                <a:moveTo>
                  <a:pt x="23058" y="13035"/>
                </a:moveTo>
                <a:cubicBezTo>
                  <a:pt x="23058" y="13035"/>
                  <a:pt x="23058" y="13060"/>
                  <a:pt x="23083" y="13060"/>
                </a:cubicBezTo>
                <a:lnTo>
                  <a:pt x="22983" y="13060"/>
                </a:lnTo>
                <a:cubicBezTo>
                  <a:pt x="23008" y="13060"/>
                  <a:pt x="23033" y="13035"/>
                  <a:pt x="23058" y="13035"/>
                </a:cubicBezTo>
                <a:close/>
                <a:moveTo>
                  <a:pt x="25383" y="1"/>
                </a:moveTo>
                <a:cubicBezTo>
                  <a:pt x="25327" y="1"/>
                  <a:pt x="25270" y="3"/>
                  <a:pt x="25214" y="3"/>
                </a:cubicBezTo>
                <a:lnTo>
                  <a:pt x="20377" y="3"/>
                </a:lnTo>
                <a:cubicBezTo>
                  <a:pt x="20352" y="53"/>
                  <a:pt x="20327" y="78"/>
                  <a:pt x="20352" y="103"/>
                </a:cubicBezTo>
                <a:lnTo>
                  <a:pt x="20302" y="103"/>
                </a:lnTo>
                <a:cubicBezTo>
                  <a:pt x="20201" y="128"/>
                  <a:pt x="20101" y="128"/>
                  <a:pt x="19976" y="128"/>
                </a:cubicBezTo>
                <a:cubicBezTo>
                  <a:pt x="19951" y="103"/>
                  <a:pt x="19850" y="78"/>
                  <a:pt x="19775" y="53"/>
                </a:cubicBezTo>
                <a:cubicBezTo>
                  <a:pt x="19662" y="59"/>
                  <a:pt x="19550" y="60"/>
                  <a:pt x="19437" y="60"/>
                </a:cubicBezTo>
                <a:cubicBezTo>
                  <a:pt x="19324" y="60"/>
                  <a:pt x="19211" y="59"/>
                  <a:pt x="19098" y="59"/>
                </a:cubicBezTo>
                <a:cubicBezTo>
                  <a:pt x="18873" y="59"/>
                  <a:pt x="18647" y="65"/>
                  <a:pt x="18422" y="103"/>
                </a:cubicBezTo>
                <a:cubicBezTo>
                  <a:pt x="17946" y="128"/>
                  <a:pt x="17494" y="128"/>
                  <a:pt x="17018" y="128"/>
                </a:cubicBezTo>
                <a:cubicBezTo>
                  <a:pt x="16913" y="185"/>
                  <a:pt x="16802" y="199"/>
                  <a:pt x="16690" y="199"/>
                </a:cubicBezTo>
                <a:cubicBezTo>
                  <a:pt x="16567" y="199"/>
                  <a:pt x="16442" y="182"/>
                  <a:pt x="16319" y="182"/>
                </a:cubicBezTo>
                <a:cubicBezTo>
                  <a:pt x="16207" y="182"/>
                  <a:pt x="16096" y="196"/>
                  <a:pt x="15991" y="253"/>
                </a:cubicBezTo>
                <a:cubicBezTo>
                  <a:pt x="15961" y="224"/>
                  <a:pt x="15932" y="212"/>
                  <a:pt x="15903" y="212"/>
                </a:cubicBezTo>
                <a:cubicBezTo>
                  <a:pt x="15882" y="212"/>
                  <a:pt x="15861" y="218"/>
                  <a:pt x="15840" y="228"/>
                </a:cubicBezTo>
                <a:cubicBezTo>
                  <a:pt x="15565" y="253"/>
                  <a:pt x="15264" y="253"/>
                  <a:pt x="14988" y="278"/>
                </a:cubicBezTo>
                <a:cubicBezTo>
                  <a:pt x="14896" y="312"/>
                  <a:pt x="14804" y="320"/>
                  <a:pt x="14712" y="320"/>
                </a:cubicBezTo>
                <a:cubicBezTo>
                  <a:pt x="14621" y="320"/>
                  <a:pt x="14529" y="312"/>
                  <a:pt x="14437" y="312"/>
                </a:cubicBezTo>
                <a:cubicBezTo>
                  <a:pt x="14345" y="312"/>
                  <a:pt x="14253" y="320"/>
                  <a:pt x="14161" y="353"/>
                </a:cubicBezTo>
                <a:cubicBezTo>
                  <a:pt x="13910" y="378"/>
                  <a:pt x="13685" y="378"/>
                  <a:pt x="13434" y="404"/>
                </a:cubicBezTo>
                <a:cubicBezTo>
                  <a:pt x="13322" y="454"/>
                  <a:pt x="13202" y="454"/>
                  <a:pt x="13083" y="454"/>
                </a:cubicBezTo>
                <a:cubicBezTo>
                  <a:pt x="12964" y="454"/>
                  <a:pt x="12845" y="454"/>
                  <a:pt x="12733" y="504"/>
                </a:cubicBezTo>
                <a:cubicBezTo>
                  <a:pt x="12582" y="504"/>
                  <a:pt x="12407" y="504"/>
                  <a:pt x="12256" y="529"/>
                </a:cubicBezTo>
                <a:cubicBezTo>
                  <a:pt x="12164" y="580"/>
                  <a:pt x="12072" y="589"/>
                  <a:pt x="11980" y="589"/>
                </a:cubicBezTo>
                <a:cubicBezTo>
                  <a:pt x="11927" y="589"/>
                  <a:pt x="11874" y="586"/>
                  <a:pt x="11821" y="586"/>
                </a:cubicBezTo>
                <a:cubicBezTo>
                  <a:pt x="11740" y="586"/>
                  <a:pt x="11660" y="593"/>
                  <a:pt x="11580" y="629"/>
                </a:cubicBezTo>
                <a:cubicBezTo>
                  <a:pt x="10728" y="729"/>
                  <a:pt x="9900" y="905"/>
                  <a:pt x="9023" y="905"/>
                </a:cubicBezTo>
                <a:cubicBezTo>
                  <a:pt x="8948" y="967"/>
                  <a:pt x="8854" y="967"/>
                  <a:pt x="8763" y="967"/>
                </a:cubicBezTo>
                <a:cubicBezTo>
                  <a:pt x="8672" y="967"/>
                  <a:pt x="8585" y="967"/>
                  <a:pt x="8522" y="1030"/>
                </a:cubicBezTo>
                <a:lnTo>
                  <a:pt x="8497" y="1030"/>
                </a:lnTo>
                <a:cubicBezTo>
                  <a:pt x="8482" y="1001"/>
                  <a:pt x="8459" y="989"/>
                  <a:pt x="8427" y="989"/>
                </a:cubicBezTo>
                <a:cubicBezTo>
                  <a:pt x="8405" y="989"/>
                  <a:pt x="8378" y="995"/>
                  <a:pt x="8347" y="1005"/>
                </a:cubicBezTo>
                <a:cubicBezTo>
                  <a:pt x="8196" y="1030"/>
                  <a:pt x="8021" y="1030"/>
                  <a:pt x="7870" y="1055"/>
                </a:cubicBezTo>
                <a:cubicBezTo>
                  <a:pt x="7820" y="1055"/>
                  <a:pt x="7795" y="1080"/>
                  <a:pt x="7795" y="1155"/>
                </a:cubicBezTo>
                <a:cubicBezTo>
                  <a:pt x="7685" y="1114"/>
                  <a:pt x="7574" y="1095"/>
                  <a:pt x="7464" y="1095"/>
                </a:cubicBezTo>
                <a:cubicBezTo>
                  <a:pt x="7374" y="1095"/>
                  <a:pt x="7284" y="1108"/>
                  <a:pt x="7194" y="1130"/>
                </a:cubicBezTo>
                <a:cubicBezTo>
                  <a:pt x="6442" y="1155"/>
                  <a:pt x="5690" y="1155"/>
                  <a:pt x="4913" y="1155"/>
                </a:cubicBezTo>
                <a:cubicBezTo>
                  <a:pt x="4537" y="1180"/>
                  <a:pt x="4537" y="1180"/>
                  <a:pt x="4637" y="1556"/>
                </a:cubicBezTo>
                <a:cubicBezTo>
                  <a:pt x="4550" y="1669"/>
                  <a:pt x="4443" y="1694"/>
                  <a:pt x="4330" y="1694"/>
                </a:cubicBezTo>
                <a:cubicBezTo>
                  <a:pt x="4240" y="1694"/>
                  <a:pt x="4146" y="1678"/>
                  <a:pt x="4054" y="1678"/>
                </a:cubicBezTo>
                <a:cubicBezTo>
                  <a:pt x="4031" y="1678"/>
                  <a:pt x="4008" y="1679"/>
                  <a:pt x="3986" y="1682"/>
                </a:cubicBezTo>
                <a:cubicBezTo>
                  <a:pt x="3915" y="1692"/>
                  <a:pt x="3844" y="1695"/>
                  <a:pt x="3773" y="1695"/>
                </a:cubicBezTo>
                <a:cubicBezTo>
                  <a:pt x="3665" y="1695"/>
                  <a:pt x="3557" y="1688"/>
                  <a:pt x="3450" y="1688"/>
                </a:cubicBezTo>
                <a:cubicBezTo>
                  <a:pt x="3271" y="1688"/>
                  <a:pt x="3096" y="1707"/>
                  <a:pt x="2933" y="1807"/>
                </a:cubicBezTo>
                <a:cubicBezTo>
                  <a:pt x="2816" y="1807"/>
                  <a:pt x="2699" y="1796"/>
                  <a:pt x="2590" y="1796"/>
                </a:cubicBezTo>
                <a:cubicBezTo>
                  <a:pt x="2535" y="1796"/>
                  <a:pt x="2482" y="1799"/>
                  <a:pt x="2432" y="1807"/>
                </a:cubicBezTo>
                <a:cubicBezTo>
                  <a:pt x="1179" y="2058"/>
                  <a:pt x="552" y="2033"/>
                  <a:pt x="326" y="3486"/>
                </a:cubicBezTo>
                <a:cubicBezTo>
                  <a:pt x="201" y="4063"/>
                  <a:pt x="377" y="4639"/>
                  <a:pt x="226" y="5216"/>
                </a:cubicBezTo>
                <a:lnTo>
                  <a:pt x="201" y="5541"/>
                </a:lnTo>
                <a:cubicBezTo>
                  <a:pt x="101" y="5767"/>
                  <a:pt x="226" y="6018"/>
                  <a:pt x="101" y="6218"/>
                </a:cubicBezTo>
                <a:cubicBezTo>
                  <a:pt x="101" y="6343"/>
                  <a:pt x="76" y="6469"/>
                  <a:pt x="76" y="6594"/>
                </a:cubicBezTo>
                <a:cubicBezTo>
                  <a:pt x="1" y="7045"/>
                  <a:pt x="1" y="7521"/>
                  <a:pt x="76" y="7998"/>
                </a:cubicBezTo>
                <a:cubicBezTo>
                  <a:pt x="76" y="8148"/>
                  <a:pt x="101" y="8298"/>
                  <a:pt x="101" y="8474"/>
                </a:cubicBezTo>
                <a:cubicBezTo>
                  <a:pt x="226" y="8724"/>
                  <a:pt x="76" y="9025"/>
                  <a:pt x="201" y="9276"/>
                </a:cubicBezTo>
                <a:cubicBezTo>
                  <a:pt x="502" y="10704"/>
                  <a:pt x="828" y="12083"/>
                  <a:pt x="1354" y="13436"/>
                </a:cubicBezTo>
                <a:cubicBezTo>
                  <a:pt x="1680" y="14263"/>
                  <a:pt x="2281" y="14765"/>
                  <a:pt x="3184" y="14840"/>
                </a:cubicBezTo>
                <a:cubicBezTo>
                  <a:pt x="3296" y="14902"/>
                  <a:pt x="3415" y="14902"/>
                  <a:pt x="3534" y="14902"/>
                </a:cubicBezTo>
                <a:cubicBezTo>
                  <a:pt x="3654" y="14902"/>
                  <a:pt x="3773" y="14902"/>
                  <a:pt x="3885" y="14965"/>
                </a:cubicBezTo>
                <a:lnTo>
                  <a:pt x="4086" y="14965"/>
                </a:lnTo>
                <a:cubicBezTo>
                  <a:pt x="4249" y="15019"/>
                  <a:pt x="4412" y="15031"/>
                  <a:pt x="4574" y="15031"/>
                </a:cubicBezTo>
                <a:cubicBezTo>
                  <a:pt x="4698" y="15031"/>
                  <a:pt x="4821" y="15024"/>
                  <a:pt x="4944" y="15024"/>
                </a:cubicBezTo>
                <a:cubicBezTo>
                  <a:pt x="5103" y="15024"/>
                  <a:pt x="5260" y="15036"/>
                  <a:pt x="5414" y="15090"/>
                </a:cubicBezTo>
                <a:cubicBezTo>
                  <a:pt x="5615" y="15090"/>
                  <a:pt x="5815" y="15090"/>
                  <a:pt x="6016" y="15115"/>
                </a:cubicBezTo>
                <a:cubicBezTo>
                  <a:pt x="6041" y="15166"/>
                  <a:pt x="6041" y="15191"/>
                  <a:pt x="6041" y="15241"/>
                </a:cubicBezTo>
                <a:cubicBezTo>
                  <a:pt x="5765" y="15391"/>
                  <a:pt x="5815" y="15617"/>
                  <a:pt x="5890" y="15867"/>
                </a:cubicBezTo>
                <a:cubicBezTo>
                  <a:pt x="6038" y="15972"/>
                  <a:pt x="6194" y="15998"/>
                  <a:pt x="6353" y="15998"/>
                </a:cubicBezTo>
                <a:cubicBezTo>
                  <a:pt x="6506" y="15998"/>
                  <a:pt x="6661" y="15975"/>
                  <a:pt x="6815" y="15975"/>
                </a:cubicBezTo>
                <a:cubicBezTo>
                  <a:pt x="6883" y="15975"/>
                  <a:pt x="6951" y="15979"/>
                  <a:pt x="7018" y="15993"/>
                </a:cubicBezTo>
                <a:cubicBezTo>
                  <a:pt x="7110" y="15941"/>
                  <a:pt x="7207" y="15932"/>
                  <a:pt x="7302" y="15932"/>
                </a:cubicBezTo>
                <a:cubicBezTo>
                  <a:pt x="7357" y="15932"/>
                  <a:pt x="7412" y="15935"/>
                  <a:pt x="7465" y="15935"/>
                </a:cubicBezTo>
                <a:cubicBezTo>
                  <a:pt x="7546" y="15935"/>
                  <a:pt x="7624" y="15928"/>
                  <a:pt x="7695" y="15892"/>
                </a:cubicBezTo>
                <a:cubicBezTo>
                  <a:pt x="7895" y="15867"/>
                  <a:pt x="8096" y="15867"/>
                  <a:pt x="8296" y="15867"/>
                </a:cubicBezTo>
                <a:cubicBezTo>
                  <a:pt x="8422" y="15805"/>
                  <a:pt x="8547" y="15798"/>
                  <a:pt x="8672" y="15798"/>
                </a:cubicBezTo>
                <a:cubicBezTo>
                  <a:pt x="8704" y="15798"/>
                  <a:pt x="8735" y="15799"/>
                  <a:pt x="8766" y="15799"/>
                </a:cubicBezTo>
                <a:cubicBezTo>
                  <a:pt x="8860" y="15799"/>
                  <a:pt x="8954" y="15795"/>
                  <a:pt x="9048" y="15767"/>
                </a:cubicBezTo>
                <a:cubicBezTo>
                  <a:pt x="9069" y="15788"/>
                  <a:pt x="9095" y="15796"/>
                  <a:pt x="9123" y="15796"/>
                </a:cubicBezTo>
                <a:cubicBezTo>
                  <a:pt x="9162" y="15796"/>
                  <a:pt x="9205" y="15781"/>
                  <a:pt x="9249" y="15767"/>
                </a:cubicBezTo>
                <a:cubicBezTo>
                  <a:pt x="9750" y="15742"/>
                  <a:pt x="10251" y="15742"/>
                  <a:pt x="10778" y="15717"/>
                </a:cubicBezTo>
                <a:cubicBezTo>
                  <a:pt x="10803" y="15717"/>
                  <a:pt x="10828" y="15692"/>
                  <a:pt x="10828" y="15667"/>
                </a:cubicBezTo>
                <a:cubicBezTo>
                  <a:pt x="10878" y="15667"/>
                  <a:pt x="10928" y="15673"/>
                  <a:pt x="10978" y="15673"/>
                </a:cubicBezTo>
                <a:cubicBezTo>
                  <a:pt x="11028" y="15673"/>
                  <a:pt x="11078" y="15667"/>
                  <a:pt x="11129" y="15642"/>
                </a:cubicBezTo>
                <a:cubicBezTo>
                  <a:pt x="11179" y="15642"/>
                  <a:pt x="11204" y="15642"/>
                  <a:pt x="11229" y="15667"/>
                </a:cubicBezTo>
                <a:cubicBezTo>
                  <a:pt x="11372" y="15667"/>
                  <a:pt x="11515" y="15683"/>
                  <a:pt x="11654" y="15683"/>
                </a:cubicBezTo>
                <a:cubicBezTo>
                  <a:pt x="11758" y="15683"/>
                  <a:pt x="11859" y="15674"/>
                  <a:pt x="11956" y="15642"/>
                </a:cubicBezTo>
                <a:cubicBezTo>
                  <a:pt x="12332" y="15617"/>
                  <a:pt x="12707" y="15617"/>
                  <a:pt x="13083" y="15592"/>
                </a:cubicBezTo>
                <a:cubicBezTo>
                  <a:pt x="13174" y="15551"/>
                  <a:pt x="13268" y="15543"/>
                  <a:pt x="13361" y="15543"/>
                </a:cubicBezTo>
                <a:cubicBezTo>
                  <a:pt x="13424" y="15543"/>
                  <a:pt x="13486" y="15547"/>
                  <a:pt x="13546" y="15547"/>
                </a:cubicBezTo>
                <a:cubicBezTo>
                  <a:pt x="13621" y="15547"/>
                  <a:pt x="13693" y="15541"/>
                  <a:pt x="13760" y="15516"/>
                </a:cubicBezTo>
                <a:cubicBezTo>
                  <a:pt x="14462" y="15441"/>
                  <a:pt x="15139" y="15391"/>
                  <a:pt x="15840" y="15341"/>
                </a:cubicBezTo>
                <a:lnTo>
                  <a:pt x="20828" y="15341"/>
                </a:lnTo>
                <a:cubicBezTo>
                  <a:pt x="21114" y="15289"/>
                  <a:pt x="21400" y="15276"/>
                  <a:pt x="21685" y="15276"/>
                </a:cubicBezTo>
                <a:cubicBezTo>
                  <a:pt x="21974" y="15276"/>
                  <a:pt x="22262" y="15289"/>
                  <a:pt x="22551" y="15289"/>
                </a:cubicBezTo>
                <a:cubicBezTo>
                  <a:pt x="22803" y="15289"/>
                  <a:pt x="23056" y="15279"/>
                  <a:pt x="23309" y="15241"/>
                </a:cubicBezTo>
                <a:cubicBezTo>
                  <a:pt x="23484" y="15241"/>
                  <a:pt x="23660" y="15216"/>
                  <a:pt x="23810" y="15216"/>
                </a:cubicBezTo>
                <a:cubicBezTo>
                  <a:pt x="23964" y="15161"/>
                  <a:pt x="24112" y="15149"/>
                  <a:pt x="24260" y="15149"/>
                </a:cubicBezTo>
                <a:cubicBezTo>
                  <a:pt x="24370" y="15149"/>
                  <a:pt x="24481" y="15156"/>
                  <a:pt x="24592" y="15156"/>
                </a:cubicBezTo>
                <a:cubicBezTo>
                  <a:pt x="24673" y="15156"/>
                  <a:pt x="24755" y="15152"/>
                  <a:pt x="24838" y="15140"/>
                </a:cubicBezTo>
                <a:cubicBezTo>
                  <a:pt x="24888" y="15140"/>
                  <a:pt x="24963" y="15115"/>
                  <a:pt x="25013" y="15090"/>
                </a:cubicBezTo>
                <a:cubicBezTo>
                  <a:pt x="25114" y="15115"/>
                  <a:pt x="25189" y="15115"/>
                  <a:pt x="25264" y="15115"/>
                </a:cubicBezTo>
                <a:cubicBezTo>
                  <a:pt x="25464" y="15115"/>
                  <a:pt x="25665" y="15090"/>
                  <a:pt x="25865" y="15090"/>
                </a:cubicBezTo>
                <a:cubicBezTo>
                  <a:pt x="25891" y="15065"/>
                  <a:pt x="25891" y="15040"/>
                  <a:pt x="25916" y="15015"/>
                </a:cubicBezTo>
                <a:lnTo>
                  <a:pt x="26016" y="15015"/>
                </a:lnTo>
                <a:cubicBezTo>
                  <a:pt x="26016" y="14990"/>
                  <a:pt x="26016" y="14990"/>
                  <a:pt x="26041" y="14965"/>
                </a:cubicBezTo>
                <a:cubicBezTo>
                  <a:pt x="26242" y="15019"/>
                  <a:pt x="26444" y="15044"/>
                  <a:pt x="26649" y="15044"/>
                </a:cubicBezTo>
                <a:cubicBezTo>
                  <a:pt x="26827" y="15044"/>
                  <a:pt x="27008" y="15025"/>
                  <a:pt x="27194" y="14990"/>
                </a:cubicBezTo>
                <a:cubicBezTo>
                  <a:pt x="27294" y="14965"/>
                  <a:pt x="27419" y="14965"/>
                  <a:pt x="27545" y="14965"/>
                </a:cubicBezTo>
                <a:cubicBezTo>
                  <a:pt x="27642" y="14907"/>
                  <a:pt x="27747" y="14894"/>
                  <a:pt x="27853" y="14894"/>
                </a:cubicBezTo>
                <a:cubicBezTo>
                  <a:pt x="27940" y="14894"/>
                  <a:pt x="28027" y="14902"/>
                  <a:pt x="28113" y="14902"/>
                </a:cubicBezTo>
                <a:cubicBezTo>
                  <a:pt x="28193" y="14902"/>
                  <a:pt x="28272" y="14895"/>
                  <a:pt x="28347" y="14865"/>
                </a:cubicBezTo>
                <a:cubicBezTo>
                  <a:pt x="29048" y="14714"/>
                  <a:pt x="29725" y="14589"/>
                  <a:pt x="30427" y="14464"/>
                </a:cubicBezTo>
                <a:cubicBezTo>
                  <a:pt x="30728" y="14414"/>
                  <a:pt x="31053" y="14364"/>
                  <a:pt x="31354" y="14288"/>
                </a:cubicBezTo>
                <a:cubicBezTo>
                  <a:pt x="31855" y="14213"/>
                  <a:pt x="32382" y="14113"/>
                  <a:pt x="32858" y="13862"/>
                </a:cubicBezTo>
                <a:cubicBezTo>
                  <a:pt x="34086" y="13587"/>
                  <a:pt x="35289" y="13186"/>
                  <a:pt x="36492" y="12785"/>
                </a:cubicBezTo>
                <a:cubicBezTo>
                  <a:pt x="37069" y="12559"/>
                  <a:pt x="37645" y="12333"/>
                  <a:pt x="38221" y="12108"/>
                </a:cubicBezTo>
                <a:cubicBezTo>
                  <a:pt x="38622" y="11957"/>
                  <a:pt x="38873" y="11707"/>
                  <a:pt x="38647" y="11256"/>
                </a:cubicBezTo>
                <a:cubicBezTo>
                  <a:pt x="38698" y="11181"/>
                  <a:pt x="38748" y="11130"/>
                  <a:pt x="38798" y="11080"/>
                </a:cubicBezTo>
                <a:cubicBezTo>
                  <a:pt x="38859" y="11029"/>
                  <a:pt x="38929" y="11020"/>
                  <a:pt x="39000" y="11020"/>
                </a:cubicBezTo>
                <a:cubicBezTo>
                  <a:pt x="39042" y="11020"/>
                  <a:pt x="39083" y="11023"/>
                  <a:pt x="39124" y="11023"/>
                </a:cubicBezTo>
                <a:cubicBezTo>
                  <a:pt x="39186" y="11023"/>
                  <a:pt x="39246" y="11016"/>
                  <a:pt x="39299" y="10980"/>
                </a:cubicBezTo>
                <a:cubicBezTo>
                  <a:pt x="39349" y="11005"/>
                  <a:pt x="39393" y="11018"/>
                  <a:pt x="39437" y="11018"/>
                </a:cubicBezTo>
                <a:cubicBezTo>
                  <a:pt x="39481" y="11018"/>
                  <a:pt x="39525" y="11005"/>
                  <a:pt x="39575" y="10980"/>
                </a:cubicBezTo>
                <a:cubicBezTo>
                  <a:pt x="40477" y="10880"/>
                  <a:pt x="41379" y="10754"/>
                  <a:pt x="42156" y="10178"/>
                </a:cubicBezTo>
                <a:cubicBezTo>
                  <a:pt x="42683" y="9526"/>
                  <a:pt x="42658" y="9426"/>
                  <a:pt x="42031" y="9176"/>
                </a:cubicBezTo>
                <a:cubicBezTo>
                  <a:pt x="41901" y="9064"/>
                  <a:pt x="41750" y="9042"/>
                  <a:pt x="41595" y="9042"/>
                </a:cubicBezTo>
                <a:cubicBezTo>
                  <a:pt x="41495" y="9042"/>
                  <a:pt x="41394" y="9051"/>
                  <a:pt x="41295" y="9051"/>
                </a:cubicBezTo>
                <a:cubicBezTo>
                  <a:pt x="41134" y="9051"/>
                  <a:pt x="40980" y="9027"/>
                  <a:pt x="40853" y="8900"/>
                </a:cubicBezTo>
                <a:cubicBezTo>
                  <a:pt x="40878" y="8549"/>
                  <a:pt x="40552" y="8449"/>
                  <a:pt x="40352" y="8248"/>
                </a:cubicBezTo>
                <a:cubicBezTo>
                  <a:pt x="40477" y="8173"/>
                  <a:pt x="40602" y="8098"/>
                  <a:pt x="40728" y="7998"/>
                </a:cubicBezTo>
                <a:cubicBezTo>
                  <a:pt x="40978" y="7872"/>
                  <a:pt x="41003" y="7647"/>
                  <a:pt x="40978" y="7396"/>
                </a:cubicBezTo>
                <a:cubicBezTo>
                  <a:pt x="40928" y="7196"/>
                  <a:pt x="40778" y="7070"/>
                  <a:pt x="40577" y="6970"/>
                </a:cubicBezTo>
                <a:cubicBezTo>
                  <a:pt x="40349" y="6902"/>
                  <a:pt x="40183" y="6688"/>
                  <a:pt x="39929" y="6688"/>
                </a:cubicBezTo>
                <a:cubicBezTo>
                  <a:pt x="39903" y="6688"/>
                  <a:pt x="39877" y="6690"/>
                  <a:pt x="39850" y="6694"/>
                </a:cubicBezTo>
                <a:cubicBezTo>
                  <a:pt x="39424" y="6419"/>
                  <a:pt x="38873" y="6419"/>
                  <a:pt x="38422" y="6193"/>
                </a:cubicBezTo>
                <a:cubicBezTo>
                  <a:pt x="38359" y="6131"/>
                  <a:pt x="38284" y="6120"/>
                  <a:pt x="38205" y="6120"/>
                </a:cubicBezTo>
                <a:cubicBezTo>
                  <a:pt x="38164" y="6120"/>
                  <a:pt x="38122" y="6123"/>
                  <a:pt x="38081" y="6123"/>
                </a:cubicBezTo>
                <a:cubicBezTo>
                  <a:pt x="38008" y="6123"/>
                  <a:pt x="37936" y="6114"/>
                  <a:pt x="37871" y="6068"/>
                </a:cubicBezTo>
                <a:lnTo>
                  <a:pt x="37394" y="6068"/>
                </a:lnTo>
                <a:cubicBezTo>
                  <a:pt x="37344" y="5967"/>
                  <a:pt x="37319" y="5892"/>
                  <a:pt x="37269" y="5817"/>
                </a:cubicBezTo>
                <a:cubicBezTo>
                  <a:pt x="37570" y="5792"/>
                  <a:pt x="37845" y="5692"/>
                  <a:pt x="38046" y="5416"/>
                </a:cubicBezTo>
                <a:cubicBezTo>
                  <a:pt x="38071" y="5366"/>
                  <a:pt x="38121" y="5341"/>
                  <a:pt x="38171" y="5291"/>
                </a:cubicBezTo>
                <a:cubicBezTo>
                  <a:pt x="38422" y="5065"/>
                  <a:pt x="38422" y="4790"/>
                  <a:pt x="38246" y="4514"/>
                </a:cubicBezTo>
                <a:lnTo>
                  <a:pt x="38171" y="4514"/>
                </a:lnTo>
                <a:cubicBezTo>
                  <a:pt x="38121" y="4013"/>
                  <a:pt x="37720" y="3887"/>
                  <a:pt x="37344" y="3737"/>
                </a:cubicBezTo>
                <a:cubicBezTo>
                  <a:pt x="37444" y="3561"/>
                  <a:pt x="37620" y="3411"/>
                  <a:pt x="37394" y="3211"/>
                </a:cubicBezTo>
                <a:cubicBezTo>
                  <a:pt x="37394" y="3135"/>
                  <a:pt x="37394" y="3060"/>
                  <a:pt x="37369" y="2985"/>
                </a:cubicBezTo>
                <a:cubicBezTo>
                  <a:pt x="37280" y="2873"/>
                  <a:pt x="37250" y="2701"/>
                  <a:pt x="37085" y="2701"/>
                </a:cubicBezTo>
                <a:cubicBezTo>
                  <a:pt x="37065" y="2701"/>
                  <a:pt x="37043" y="2704"/>
                  <a:pt x="37018" y="2709"/>
                </a:cubicBezTo>
                <a:cubicBezTo>
                  <a:pt x="36968" y="2584"/>
                  <a:pt x="36818" y="2534"/>
                  <a:pt x="36743" y="2459"/>
                </a:cubicBezTo>
                <a:cubicBezTo>
                  <a:pt x="35865" y="1757"/>
                  <a:pt x="34838" y="1456"/>
                  <a:pt x="33760" y="1281"/>
                </a:cubicBezTo>
                <a:cubicBezTo>
                  <a:pt x="33459" y="1105"/>
                  <a:pt x="33109" y="1055"/>
                  <a:pt x="32733" y="1055"/>
                </a:cubicBezTo>
                <a:cubicBezTo>
                  <a:pt x="32557" y="1005"/>
                  <a:pt x="32382" y="955"/>
                  <a:pt x="32231" y="880"/>
                </a:cubicBezTo>
                <a:cubicBezTo>
                  <a:pt x="32169" y="855"/>
                  <a:pt x="32106" y="836"/>
                  <a:pt x="32043" y="836"/>
                </a:cubicBezTo>
                <a:cubicBezTo>
                  <a:pt x="31981" y="836"/>
                  <a:pt x="31918" y="855"/>
                  <a:pt x="31855" y="905"/>
                </a:cubicBezTo>
                <a:cubicBezTo>
                  <a:pt x="31855" y="880"/>
                  <a:pt x="31830" y="855"/>
                  <a:pt x="31805" y="855"/>
                </a:cubicBezTo>
                <a:cubicBezTo>
                  <a:pt x="31747" y="838"/>
                  <a:pt x="31688" y="835"/>
                  <a:pt x="31631" y="835"/>
                </a:cubicBezTo>
                <a:cubicBezTo>
                  <a:pt x="31602" y="835"/>
                  <a:pt x="31573" y="836"/>
                  <a:pt x="31545" y="836"/>
                </a:cubicBezTo>
                <a:cubicBezTo>
                  <a:pt x="31461" y="836"/>
                  <a:pt x="31379" y="830"/>
                  <a:pt x="31304" y="779"/>
                </a:cubicBezTo>
                <a:cubicBezTo>
                  <a:pt x="31279" y="792"/>
                  <a:pt x="31260" y="798"/>
                  <a:pt x="31241" y="798"/>
                </a:cubicBezTo>
                <a:cubicBezTo>
                  <a:pt x="31223" y="798"/>
                  <a:pt x="31204" y="792"/>
                  <a:pt x="31179" y="779"/>
                </a:cubicBezTo>
                <a:cubicBezTo>
                  <a:pt x="31061" y="725"/>
                  <a:pt x="30933" y="713"/>
                  <a:pt x="30802" y="713"/>
                </a:cubicBezTo>
                <a:cubicBezTo>
                  <a:pt x="30701" y="713"/>
                  <a:pt x="30598" y="720"/>
                  <a:pt x="30495" y="720"/>
                </a:cubicBezTo>
                <a:cubicBezTo>
                  <a:pt x="30361" y="720"/>
                  <a:pt x="30228" y="708"/>
                  <a:pt x="30101" y="654"/>
                </a:cubicBezTo>
                <a:lnTo>
                  <a:pt x="29901" y="654"/>
                </a:lnTo>
                <a:cubicBezTo>
                  <a:pt x="29713" y="592"/>
                  <a:pt x="29523" y="577"/>
                  <a:pt x="29333" y="577"/>
                </a:cubicBezTo>
                <a:cubicBezTo>
                  <a:pt x="29160" y="577"/>
                  <a:pt x="28987" y="589"/>
                  <a:pt x="28817" y="589"/>
                </a:cubicBezTo>
                <a:cubicBezTo>
                  <a:pt x="28649" y="589"/>
                  <a:pt x="28483" y="577"/>
                  <a:pt x="28322" y="529"/>
                </a:cubicBezTo>
                <a:cubicBezTo>
                  <a:pt x="28246" y="529"/>
                  <a:pt x="28171" y="529"/>
                  <a:pt x="28096" y="504"/>
                </a:cubicBezTo>
                <a:cubicBezTo>
                  <a:pt x="27913" y="453"/>
                  <a:pt x="27726" y="439"/>
                  <a:pt x="27538" y="439"/>
                </a:cubicBezTo>
                <a:cubicBezTo>
                  <a:pt x="27318" y="439"/>
                  <a:pt x="27098" y="458"/>
                  <a:pt x="26881" y="458"/>
                </a:cubicBezTo>
                <a:cubicBezTo>
                  <a:pt x="26826" y="458"/>
                  <a:pt x="26772" y="457"/>
                  <a:pt x="26718" y="454"/>
                </a:cubicBezTo>
                <a:cubicBezTo>
                  <a:pt x="26617" y="479"/>
                  <a:pt x="26567" y="504"/>
                  <a:pt x="26542" y="529"/>
                </a:cubicBezTo>
                <a:cubicBezTo>
                  <a:pt x="26292" y="429"/>
                  <a:pt x="25966" y="504"/>
                  <a:pt x="25865" y="128"/>
                </a:cubicBezTo>
                <a:cubicBezTo>
                  <a:pt x="25715" y="15"/>
                  <a:pt x="25551" y="1"/>
                  <a:pt x="253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666095">
            <a:off x="-198908" y="4234502"/>
            <a:ext cx="1392000" cy="5160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1163" y="479309"/>
            <a:ext cx="761378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</a:rPr>
              <a:t>2. </a:t>
            </a:r>
            <a:r>
              <a:rPr lang="en-US" altLang="en-US" sz="3200" b="1" dirty="0" err="1">
                <a:solidFill>
                  <a:srgbClr val="0070C0"/>
                </a:solidFill>
              </a:rPr>
              <a:t>Mỗi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loài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cây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trên</a:t>
            </a:r>
            <a:r>
              <a:rPr lang="en-US" altLang="en-US" sz="3200" b="1" dirty="0">
                <a:solidFill>
                  <a:srgbClr val="0070C0"/>
                </a:solidFill>
              </a:rPr>
              <a:t> ban </a:t>
            </a:r>
            <a:r>
              <a:rPr lang="en-US" altLang="en-US" sz="3200" b="1" dirty="0" err="1">
                <a:solidFill>
                  <a:srgbClr val="0070C0"/>
                </a:solidFill>
              </a:rPr>
              <a:t>công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nhà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bé</a:t>
            </a:r>
            <a:r>
              <a:rPr lang="en-US" altLang="en-US" sz="3200" b="1" dirty="0">
                <a:solidFill>
                  <a:srgbClr val="0070C0"/>
                </a:solidFill>
              </a:rPr>
              <a:t> Thu </a:t>
            </a:r>
            <a:r>
              <a:rPr lang="en-US" altLang="en-US" sz="3200" b="1" dirty="0" err="1">
                <a:solidFill>
                  <a:srgbClr val="0070C0"/>
                </a:solidFill>
              </a:rPr>
              <a:t>có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những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đặc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điểm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gì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nổi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bật</a:t>
            </a:r>
            <a:r>
              <a:rPr lang="en-US" altLang="en-US" sz="3200" b="1" dirty="0">
                <a:solidFill>
                  <a:srgbClr val="0070C0"/>
                </a:solidFill>
              </a:rPr>
              <a:t> ?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39553" y="2139702"/>
            <a:ext cx="817173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dirty="0"/>
              <a:t>- </a:t>
            </a:r>
            <a:r>
              <a:rPr lang="en-US" altLang="en-US" sz="2800" b="1" dirty="0" err="1">
                <a:solidFill>
                  <a:srgbClr val="FF0066"/>
                </a:solidFill>
              </a:rPr>
              <a:t>Cây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quỳnh</a:t>
            </a:r>
            <a:r>
              <a:rPr lang="en-US" altLang="en-US" sz="2800" b="1" dirty="0">
                <a:solidFill>
                  <a:srgbClr val="FF0066"/>
                </a:solidFill>
              </a:rPr>
              <a:t> – </a:t>
            </a:r>
            <a:r>
              <a:rPr lang="en-US" altLang="en-US" sz="2800" b="1" dirty="0" err="1">
                <a:solidFill>
                  <a:srgbClr val="FF0066"/>
                </a:solidFill>
              </a:rPr>
              <a:t>lá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dày</a:t>
            </a:r>
            <a:r>
              <a:rPr lang="en-US" altLang="en-US" sz="2800" b="1" dirty="0">
                <a:solidFill>
                  <a:srgbClr val="FF0066"/>
                </a:solidFill>
              </a:rPr>
              <a:t>, </a:t>
            </a:r>
            <a:r>
              <a:rPr lang="en-US" altLang="en-US" sz="2800" b="1" dirty="0" err="1">
                <a:solidFill>
                  <a:srgbClr val="FF0066"/>
                </a:solidFill>
              </a:rPr>
              <a:t>giữ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được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nước</a:t>
            </a:r>
            <a:r>
              <a:rPr lang="en-US" altLang="en-US" sz="2800" b="1" dirty="0">
                <a:solidFill>
                  <a:srgbClr val="FF0066"/>
                </a:solidFill>
              </a:rPr>
              <a:t> ; </a:t>
            </a:r>
            <a:r>
              <a:rPr lang="en-US" altLang="en-US" sz="2800" b="1" dirty="0" err="1">
                <a:solidFill>
                  <a:srgbClr val="FF0066"/>
                </a:solidFill>
              </a:rPr>
              <a:t>cây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hoa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ti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gôn</a:t>
            </a:r>
            <a:r>
              <a:rPr lang="en-US" altLang="en-US" sz="2800" b="1" dirty="0">
                <a:solidFill>
                  <a:srgbClr val="FF0066"/>
                </a:solidFill>
              </a:rPr>
              <a:t> – </a:t>
            </a:r>
            <a:r>
              <a:rPr lang="en-US" altLang="en-US" sz="2800" b="1" dirty="0" err="1">
                <a:solidFill>
                  <a:srgbClr val="FF0066"/>
                </a:solidFill>
              </a:rPr>
              <a:t>thò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những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cái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râu</a:t>
            </a:r>
            <a:r>
              <a:rPr lang="en-US" altLang="en-US" sz="2800" b="1" dirty="0">
                <a:solidFill>
                  <a:srgbClr val="FF0066"/>
                </a:solidFill>
              </a:rPr>
              <a:t>, </a:t>
            </a:r>
            <a:r>
              <a:rPr lang="en-US" altLang="en-US" sz="2800" b="1" dirty="0" err="1">
                <a:solidFill>
                  <a:srgbClr val="FF0066"/>
                </a:solidFill>
              </a:rPr>
              <a:t>theo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gió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ngọ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nguậy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như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những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cái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vòi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voi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bé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xíu</a:t>
            </a:r>
            <a:r>
              <a:rPr lang="en-US" altLang="en-US" sz="2800" b="1" dirty="0">
                <a:solidFill>
                  <a:srgbClr val="FF0066"/>
                </a:solidFill>
              </a:rPr>
              <a:t> ; </a:t>
            </a:r>
            <a:r>
              <a:rPr lang="en-US" altLang="en-US" sz="2800" b="1" dirty="0" err="1">
                <a:solidFill>
                  <a:srgbClr val="FF0066"/>
                </a:solidFill>
              </a:rPr>
              <a:t>cây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hoa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giấy</a:t>
            </a:r>
            <a:r>
              <a:rPr lang="en-US" altLang="en-US" sz="2800" b="1" dirty="0">
                <a:solidFill>
                  <a:srgbClr val="FF0066"/>
                </a:solidFill>
              </a:rPr>
              <a:t> – </a:t>
            </a:r>
            <a:r>
              <a:rPr lang="en-US" altLang="en-US" sz="2800" b="1" dirty="0" err="1">
                <a:solidFill>
                  <a:srgbClr val="FF0066"/>
                </a:solidFill>
              </a:rPr>
              <a:t>bị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vòi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ti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gôn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quấn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nhiều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vòng</a:t>
            </a:r>
            <a:r>
              <a:rPr lang="en-US" altLang="en-US" sz="2800" b="1" dirty="0">
                <a:solidFill>
                  <a:srgbClr val="FF0066"/>
                </a:solidFill>
              </a:rPr>
              <a:t> ; </a:t>
            </a:r>
            <a:r>
              <a:rPr lang="en-US" altLang="en-US" sz="2800" b="1" dirty="0" err="1">
                <a:solidFill>
                  <a:srgbClr val="FF0066"/>
                </a:solidFill>
              </a:rPr>
              <a:t>cây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Đa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Ấn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Độ</a:t>
            </a:r>
            <a:r>
              <a:rPr lang="en-US" altLang="en-US" sz="2800" b="1" dirty="0">
                <a:solidFill>
                  <a:srgbClr val="FF0066"/>
                </a:solidFill>
              </a:rPr>
              <a:t> - </a:t>
            </a:r>
            <a:r>
              <a:rPr lang="en-US" altLang="en-US" sz="2800" b="1" dirty="0" err="1">
                <a:solidFill>
                  <a:srgbClr val="FF0066"/>
                </a:solidFill>
              </a:rPr>
              <a:t>bật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ra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những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búp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đỏ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hồng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nhọn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hoắt</a:t>
            </a:r>
            <a:r>
              <a:rPr lang="en-US" altLang="en-US" sz="2800" b="1" dirty="0">
                <a:solidFill>
                  <a:srgbClr val="FF0066"/>
                </a:solidFill>
              </a:rPr>
              <a:t>, </a:t>
            </a:r>
            <a:r>
              <a:rPr lang="en-US" altLang="en-US" sz="2800" b="1" dirty="0" err="1">
                <a:solidFill>
                  <a:srgbClr val="FF0066"/>
                </a:solidFill>
              </a:rPr>
              <a:t>xòe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nhưng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lá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nâu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rõ</a:t>
            </a:r>
            <a:r>
              <a:rPr lang="en-US" altLang="en-US" sz="2800" b="1" dirty="0">
                <a:solidFill>
                  <a:srgbClr val="FF0066"/>
                </a:solidFill>
              </a:rPr>
              <a:t> to,…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1314450" y="3086100"/>
            <a:ext cx="3106341" cy="1912144"/>
            <a:chOff x="384" y="2592"/>
            <a:chExt cx="2352" cy="1606"/>
          </a:xfrm>
        </p:grpSpPr>
        <p:pic>
          <p:nvPicPr>
            <p:cNvPr id="17431" name="Picture 5" descr="hoa ti gô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592"/>
              <a:ext cx="235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2" name="Text Box 6"/>
            <p:cNvSpPr txBox="1">
              <a:spLocks noChangeArrowheads="1"/>
            </p:cNvSpPr>
            <p:nvPr/>
          </p:nvSpPr>
          <p:spPr bwMode="auto">
            <a:xfrm>
              <a:off x="816" y="3888"/>
              <a:ext cx="153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FF00"/>
                  </a:solidFill>
                </a:rPr>
                <a:t>Cây hoa ti gôn</a:t>
              </a:r>
            </a:p>
          </p:txBody>
        </p:sp>
      </p:grpSp>
      <p:grpSp>
        <p:nvGrpSpPr>
          <p:cNvPr id="11271" name="Group 7"/>
          <p:cNvGrpSpPr>
            <a:grpSpLocks/>
          </p:cNvGrpSpPr>
          <p:nvPr/>
        </p:nvGrpSpPr>
        <p:grpSpPr bwMode="auto">
          <a:xfrm>
            <a:off x="4514850" y="3086100"/>
            <a:ext cx="3351610" cy="1885950"/>
            <a:chOff x="2880" y="2592"/>
            <a:chExt cx="2496" cy="1584"/>
          </a:xfrm>
        </p:grpSpPr>
        <p:pic>
          <p:nvPicPr>
            <p:cNvPr id="17429" name="Picture 8" descr="cây đ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592"/>
              <a:ext cx="2496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0" name="Text Box 9"/>
            <p:cNvSpPr txBox="1">
              <a:spLocks noChangeArrowheads="1"/>
            </p:cNvSpPr>
            <p:nvPr/>
          </p:nvSpPr>
          <p:spPr bwMode="auto">
            <a:xfrm>
              <a:off x="3408" y="3792"/>
              <a:ext cx="153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FF00"/>
                  </a:solidFill>
                </a:rPr>
                <a:t>Cây đa Ấn Độ</a:t>
              </a:r>
            </a:p>
          </p:txBody>
        </p:sp>
      </p:grpSp>
      <p:grpSp>
        <p:nvGrpSpPr>
          <p:cNvPr id="11279" name="Group 15"/>
          <p:cNvGrpSpPr>
            <a:grpSpLocks/>
          </p:cNvGrpSpPr>
          <p:nvPr/>
        </p:nvGrpSpPr>
        <p:grpSpPr bwMode="auto">
          <a:xfrm>
            <a:off x="4514851" y="745332"/>
            <a:ext cx="3355181" cy="2270522"/>
            <a:chOff x="2812" y="879"/>
            <a:chExt cx="2818" cy="1691"/>
          </a:xfrm>
        </p:grpSpPr>
        <p:grpSp>
          <p:nvGrpSpPr>
            <p:cNvPr id="17420" name="Group 16"/>
            <p:cNvGrpSpPr>
              <a:grpSpLocks/>
            </p:cNvGrpSpPr>
            <p:nvPr/>
          </p:nvGrpSpPr>
          <p:grpSpPr bwMode="auto">
            <a:xfrm>
              <a:off x="2815" y="879"/>
              <a:ext cx="2815" cy="1680"/>
              <a:chOff x="2815" y="879"/>
              <a:chExt cx="2815" cy="1680"/>
            </a:xfrm>
          </p:grpSpPr>
          <p:pic>
            <p:nvPicPr>
              <p:cNvPr id="17427" name="Picture 17" descr="hoa giấ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5" y="879"/>
                <a:ext cx="2815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28" name="Text Box 18"/>
              <p:cNvSpPr txBox="1">
                <a:spLocks noChangeArrowheads="1"/>
              </p:cNvSpPr>
              <p:nvPr/>
            </p:nvSpPr>
            <p:spPr bwMode="auto">
              <a:xfrm>
                <a:off x="3356" y="2205"/>
                <a:ext cx="1733" cy="27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FFFF99"/>
                    </a:solidFill>
                  </a:rPr>
                  <a:t>Cây </a:t>
                </a:r>
                <a:r>
                  <a:rPr lang="en-US" altLang="en-US" sz="1800" b="1">
                    <a:solidFill>
                      <a:srgbClr val="FFFF00"/>
                    </a:solidFill>
                  </a:rPr>
                  <a:t>hoa</a:t>
                </a:r>
                <a:r>
                  <a:rPr lang="en-US" altLang="en-US" sz="1800" b="1">
                    <a:solidFill>
                      <a:srgbClr val="FFFF99"/>
                    </a:solidFill>
                  </a:rPr>
                  <a:t> giấy</a:t>
                </a:r>
              </a:p>
            </p:txBody>
          </p:sp>
        </p:grpSp>
        <p:pic>
          <p:nvPicPr>
            <p:cNvPr id="17421" name="Picture 19" descr="hoa giấ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890"/>
              <a:ext cx="2815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2" name="Text Box 20"/>
            <p:cNvSpPr txBox="1">
              <a:spLocks noChangeArrowheads="1"/>
            </p:cNvSpPr>
            <p:nvPr/>
          </p:nvSpPr>
          <p:spPr bwMode="auto">
            <a:xfrm>
              <a:off x="3353" y="2216"/>
              <a:ext cx="1733" cy="27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FF99"/>
                  </a:solidFill>
                </a:rPr>
                <a:t>Cây </a:t>
              </a:r>
              <a:r>
                <a:rPr lang="en-US" altLang="en-US" sz="1800" b="1">
                  <a:solidFill>
                    <a:srgbClr val="FFFF00"/>
                  </a:solidFill>
                </a:rPr>
                <a:t>hoa</a:t>
              </a:r>
              <a:r>
                <a:rPr lang="en-US" altLang="en-US" sz="1800" b="1">
                  <a:solidFill>
                    <a:srgbClr val="FFFF99"/>
                  </a:solidFill>
                </a:rPr>
                <a:t> giấy</a:t>
              </a:r>
            </a:p>
          </p:txBody>
        </p:sp>
        <p:pic>
          <p:nvPicPr>
            <p:cNvPr id="17423" name="Picture 21" descr="hoa giấ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890"/>
              <a:ext cx="2815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4" name="Text Box 22"/>
            <p:cNvSpPr txBox="1">
              <a:spLocks noChangeArrowheads="1"/>
            </p:cNvSpPr>
            <p:nvPr/>
          </p:nvSpPr>
          <p:spPr bwMode="auto">
            <a:xfrm>
              <a:off x="3353" y="2216"/>
              <a:ext cx="1733" cy="27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FF99"/>
                  </a:solidFill>
                </a:rPr>
                <a:t>Cây </a:t>
              </a:r>
              <a:r>
                <a:rPr lang="en-US" altLang="en-US" sz="1800" b="1">
                  <a:solidFill>
                    <a:srgbClr val="FFFF00"/>
                  </a:solidFill>
                </a:rPr>
                <a:t>hoa</a:t>
              </a:r>
              <a:r>
                <a:rPr lang="en-US" altLang="en-US" sz="1800" b="1">
                  <a:solidFill>
                    <a:srgbClr val="FFFF99"/>
                  </a:solidFill>
                </a:rPr>
                <a:t> giấy</a:t>
              </a:r>
            </a:p>
          </p:txBody>
        </p:sp>
        <p:pic>
          <p:nvPicPr>
            <p:cNvPr id="17425" name="Picture 23" descr="hoa giấ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890"/>
              <a:ext cx="2815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6" name="Text Box 24"/>
            <p:cNvSpPr txBox="1">
              <a:spLocks noChangeArrowheads="1"/>
            </p:cNvSpPr>
            <p:nvPr/>
          </p:nvSpPr>
          <p:spPr bwMode="auto">
            <a:xfrm>
              <a:off x="3353" y="2216"/>
              <a:ext cx="1733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FF99"/>
                  </a:solidFill>
                </a:rPr>
                <a:t>Cây </a:t>
              </a:r>
              <a:r>
                <a:rPr lang="en-US" altLang="en-US" sz="1800" b="1">
                  <a:solidFill>
                    <a:srgbClr val="FFFF00"/>
                  </a:solidFill>
                </a:rPr>
                <a:t>hoa</a:t>
              </a:r>
              <a:r>
                <a:rPr lang="en-US" altLang="en-US" sz="1800" b="1">
                  <a:solidFill>
                    <a:srgbClr val="FFFF99"/>
                  </a:solidFill>
                </a:rPr>
                <a:t> giấy</a:t>
              </a:r>
            </a:p>
          </p:txBody>
        </p:sp>
      </p:grpSp>
      <p:sp>
        <p:nvSpPr>
          <p:cNvPr id="17413" name="Text Box 28"/>
          <p:cNvSpPr txBox="1">
            <a:spLocks noChangeArrowheads="1"/>
          </p:cNvSpPr>
          <p:nvPr/>
        </p:nvSpPr>
        <p:spPr bwMode="auto">
          <a:xfrm>
            <a:off x="3371850" y="0"/>
            <a:ext cx="23229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0066"/>
                </a:solidFill>
              </a:rPr>
              <a:t>* Tìm hiểu bài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1210866" y="310753"/>
            <a:ext cx="666630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00" b="1"/>
              <a:t>Trên ban công nhà Thu trồng các loại cây gì ?</a:t>
            </a:r>
            <a:r>
              <a:rPr lang="en-US" altLang="en-US" sz="2100" b="1" i="1"/>
              <a:t> </a:t>
            </a:r>
          </a:p>
        </p:txBody>
      </p:sp>
      <p:grpSp>
        <p:nvGrpSpPr>
          <p:cNvPr id="11304" name="Group 40"/>
          <p:cNvGrpSpPr>
            <a:grpSpLocks/>
          </p:cNvGrpSpPr>
          <p:nvPr/>
        </p:nvGrpSpPr>
        <p:grpSpPr bwMode="auto">
          <a:xfrm>
            <a:off x="1314450" y="745332"/>
            <a:ext cx="3132535" cy="2283619"/>
            <a:chOff x="384" y="864"/>
            <a:chExt cx="2352" cy="1680"/>
          </a:xfrm>
        </p:grpSpPr>
        <p:pic>
          <p:nvPicPr>
            <p:cNvPr id="17416" name="Picture 41" descr="hoa quỳn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864"/>
              <a:ext cx="2352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7" name="Text Box 42"/>
            <p:cNvSpPr txBox="1">
              <a:spLocks noChangeArrowheads="1"/>
            </p:cNvSpPr>
            <p:nvPr/>
          </p:nvSpPr>
          <p:spPr bwMode="auto">
            <a:xfrm>
              <a:off x="1056" y="2256"/>
              <a:ext cx="1152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FF99"/>
                  </a:solidFill>
                </a:rPr>
                <a:t>Cây quỳnh</a:t>
              </a:r>
            </a:p>
          </p:txBody>
        </p:sp>
        <p:pic>
          <p:nvPicPr>
            <p:cNvPr id="17418" name="Picture 43" descr="hoa quỳn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864"/>
              <a:ext cx="2352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Text Box 44"/>
            <p:cNvSpPr txBox="1">
              <a:spLocks noChangeArrowheads="1"/>
            </p:cNvSpPr>
            <p:nvPr/>
          </p:nvSpPr>
          <p:spPr bwMode="auto">
            <a:xfrm>
              <a:off x="1056" y="2256"/>
              <a:ext cx="1152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FF00"/>
                  </a:solidFill>
                </a:rPr>
                <a:t>Cây quỳnh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230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382316" y="884635"/>
            <a:ext cx="3189684" cy="65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 sz="2100" b="1">
              <a:solidFill>
                <a:srgbClr val="2E15EB"/>
              </a:solidFill>
              <a:latin typeface="Arial" panose="020B0604020202020204" pitchFamily="34" charset="0"/>
            </a:endParaRPr>
          </a:p>
        </p:txBody>
      </p:sp>
      <p:pic>
        <p:nvPicPr>
          <p:cNvPr id="13317" name="Picture 5" descr="cay quy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514350"/>
            <a:ext cx="63436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086100" y="4572000"/>
            <a:ext cx="3543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Lá dày, giữ được nước</a:t>
            </a: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H="1">
            <a:off x="4743450" y="3371850"/>
            <a:ext cx="1028700" cy="12573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143250" y="-57150"/>
            <a:ext cx="2971800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FF0066"/>
                </a:solidFill>
              </a:rPr>
              <a:t>Cây quỳnh</a:t>
            </a:r>
          </a:p>
        </p:txBody>
      </p:sp>
    </p:spTree>
    <p:extLst>
      <p:ext uri="{BB962C8B-B14F-4D97-AF65-F5344CB8AC3E}">
        <p14:creationId xmlns:p14="http://schemas.microsoft.com/office/powerpoint/2010/main" val="24368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tig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457200"/>
            <a:ext cx="65151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086100" y="-57150"/>
            <a:ext cx="29146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3000" b="1">
                <a:solidFill>
                  <a:srgbClr val="FF0066"/>
                </a:solidFill>
              </a:rPr>
              <a:t>Cây hoa ti gôn</a:t>
            </a:r>
            <a:endParaRPr lang="en-US" altLang="en-US" sz="3000" b="1">
              <a:solidFill>
                <a:srgbClr val="FF0066"/>
              </a:solidFill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1371600" y="4299942"/>
            <a:ext cx="6343650" cy="6924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9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950" b="1" dirty="0" err="1"/>
              <a:t>Thích</a:t>
            </a:r>
            <a:r>
              <a:rPr lang="en-US" altLang="en-US" sz="1950" b="1" dirty="0"/>
              <a:t> </a:t>
            </a:r>
            <a:r>
              <a:rPr lang="en-US" altLang="en-US" sz="1950" b="1" dirty="0" err="1"/>
              <a:t>leo</a:t>
            </a:r>
            <a:r>
              <a:rPr lang="en-US" altLang="en-US" sz="1950" b="1" dirty="0"/>
              <a:t> </a:t>
            </a:r>
            <a:r>
              <a:rPr lang="en-US" altLang="en-US" sz="1950" b="1" dirty="0" err="1"/>
              <a:t>trèo</a:t>
            </a:r>
            <a:r>
              <a:rPr lang="en-US" altLang="en-US" sz="1950" b="1" dirty="0"/>
              <a:t>, </a:t>
            </a:r>
            <a:r>
              <a:rPr lang="en-US" altLang="en-US" sz="1950" b="1" dirty="0" err="1"/>
              <a:t>cứ</a:t>
            </a:r>
            <a:r>
              <a:rPr lang="en-US" altLang="en-US" sz="1950" b="1" dirty="0"/>
              <a:t> </a:t>
            </a:r>
            <a:r>
              <a:rPr lang="en-US" altLang="en-US" sz="1950" b="1" dirty="0" err="1"/>
              <a:t>thò</a:t>
            </a:r>
            <a:r>
              <a:rPr lang="en-US" altLang="en-US" sz="1950" b="1" dirty="0"/>
              <a:t> </a:t>
            </a:r>
            <a:r>
              <a:rPr lang="en-US" altLang="en-US" sz="1950" b="1" dirty="0" err="1"/>
              <a:t>những</a:t>
            </a:r>
            <a:r>
              <a:rPr lang="en-US" altLang="en-US" sz="1950" b="1" dirty="0"/>
              <a:t> </a:t>
            </a:r>
            <a:r>
              <a:rPr lang="en-US" altLang="en-US" sz="1950" b="1" dirty="0" err="1"/>
              <a:t>cái</a:t>
            </a:r>
            <a:r>
              <a:rPr lang="en-US" altLang="en-US" sz="1950" b="1" dirty="0"/>
              <a:t> </a:t>
            </a:r>
            <a:r>
              <a:rPr lang="en-US" altLang="en-US" sz="1950" b="1" dirty="0" err="1"/>
              <a:t>râu</a:t>
            </a:r>
            <a:r>
              <a:rPr lang="en-US" altLang="en-US" sz="1950" b="1" dirty="0"/>
              <a:t> </a:t>
            </a:r>
            <a:r>
              <a:rPr lang="en-US" altLang="en-US" sz="1950" b="1" dirty="0" err="1"/>
              <a:t>ra</a:t>
            </a:r>
            <a:r>
              <a:rPr lang="en-US" altLang="en-US" sz="1950" b="1" dirty="0"/>
              <a:t>, </a:t>
            </a:r>
            <a:r>
              <a:rPr lang="en-US" altLang="en-US" sz="1950" b="1" dirty="0" err="1"/>
              <a:t>theo</a:t>
            </a:r>
            <a:r>
              <a:rPr lang="en-US" altLang="en-US" sz="1950" b="1" dirty="0"/>
              <a:t> </a:t>
            </a:r>
            <a:r>
              <a:rPr lang="en-US" altLang="en-US" sz="1950" b="1" dirty="0" err="1"/>
              <a:t>gió</a:t>
            </a:r>
            <a:r>
              <a:rPr lang="en-US" altLang="en-US" sz="1950" b="1" dirty="0"/>
              <a:t> </a:t>
            </a:r>
            <a:r>
              <a:rPr lang="en-US" altLang="en-US" sz="1950" b="1" dirty="0" err="1"/>
              <a:t>ngọ</a:t>
            </a:r>
            <a:r>
              <a:rPr lang="en-US" altLang="en-US" sz="1950" b="1" dirty="0"/>
              <a:t> </a:t>
            </a:r>
            <a:r>
              <a:rPr lang="en-US" altLang="en-US" sz="1950" b="1" dirty="0" err="1"/>
              <a:t>nguậy</a:t>
            </a:r>
            <a:r>
              <a:rPr lang="en-US" altLang="en-US" sz="1950" b="1" dirty="0"/>
              <a:t> </a:t>
            </a:r>
            <a:r>
              <a:rPr lang="en-US" altLang="en-US" sz="1950" b="1" dirty="0" err="1"/>
              <a:t>như</a:t>
            </a:r>
            <a:r>
              <a:rPr lang="en-US" altLang="en-US" sz="1950" b="1" dirty="0"/>
              <a:t> </a:t>
            </a:r>
            <a:r>
              <a:rPr lang="en-US" altLang="en-US" sz="1950" b="1" dirty="0" err="1"/>
              <a:t>những</a:t>
            </a:r>
            <a:r>
              <a:rPr lang="en-US" altLang="en-US" sz="1950" b="1" dirty="0"/>
              <a:t> </a:t>
            </a:r>
            <a:r>
              <a:rPr lang="en-US" altLang="en-US" sz="1950" b="1" dirty="0" err="1"/>
              <a:t>cái</a:t>
            </a:r>
            <a:r>
              <a:rPr lang="en-US" altLang="en-US" sz="1950" b="1" dirty="0"/>
              <a:t> </a:t>
            </a:r>
            <a:r>
              <a:rPr lang="en-US" altLang="en-US" sz="1950" b="1" dirty="0" err="1"/>
              <a:t>vòi</a:t>
            </a:r>
            <a:r>
              <a:rPr lang="en-US" altLang="en-US" sz="1950" b="1" dirty="0"/>
              <a:t> </a:t>
            </a:r>
            <a:r>
              <a:rPr lang="en-US" altLang="en-US" sz="1950" b="1" dirty="0" err="1"/>
              <a:t>voi</a:t>
            </a:r>
            <a:r>
              <a:rPr lang="en-US" altLang="en-US" sz="1950" b="1" dirty="0"/>
              <a:t> </a:t>
            </a:r>
            <a:r>
              <a:rPr lang="en-US" altLang="en-US" sz="1950" b="1" dirty="0" err="1"/>
              <a:t>bé</a:t>
            </a:r>
            <a:r>
              <a:rPr lang="en-US" altLang="en-US" sz="1950" b="1" dirty="0"/>
              <a:t> </a:t>
            </a:r>
            <a:r>
              <a:rPr lang="en-US" altLang="en-US" sz="1950" b="1" dirty="0" err="1"/>
              <a:t>xíu</a:t>
            </a:r>
            <a:r>
              <a:rPr lang="en-US" altLang="en-US" sz="1950" b="1" dirty="0">
                <a:solidFill>
                  <a:srgbClr val="6600CC"/>
                </a:solidFill>
              </a:rPr>
              <a:t>.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5600700" y="3507854"/>
            <a:ext cx="914400" cy="85725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5285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382316" y="884635"/>
            <a:ext cx="3189684" cy="65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 sz="2100" b="1">
              <a:solidFill>
                <a:srgbClr val="2E15EB"/>
              </a:solidFill>
              <a:latin typeface="Arial" panose="020B0604020202020204" pitchFamily="34" charset="0"/>
            </a:endParaRPr>
          </a:p>
        </p:txBody>
      </p:sp>
      <p:pic>
        <p:nvPicPr>
          <p:cNvPr id="14343" name="Picture 7" descr="Hoagia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628650"/>
            <a:ext cx="63436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600450" y="57150"/>
            <a:ext cx="24574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0066"/>
                </a:solidFill>
              </a:rPr>
              <a:t>Cây hoa giấy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758058" y="4719638"/>
            <a:ext cx="4118198" cy="3924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9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950" b="1" dirty="0" err="1"/>
              <a:t>Bị</a:t>
            </a:r>
            <a:r>
              <a:rPr lang="en-US" altLang="en-US" sz="1950" b="1" dirty="0"/>
              <a:t> </a:t>
            </a:r>
            <a:r>
              <a:rPr lang="en-US" altLang="en-US" sz="1950" b="1" dirty="0" err="1"/>
              <a:t>vòi</a:t>
            </a:r>
            <a:r>
              <a:rPr lang="en-US" altLang="en-US" sz="1950" b="1" dirty="0"/>
              <a:t> </a:t>
            </a:r>
            <a:r>
              <a:rPr lang="en-US" altLang="en-US" sz="1950" b="1" dirty="0" err="1"/>
              <a:t>ti</a:t>
            </a:r>
            <a:r>
              <a:rPr lang="en-US" altLang="en-US" sz="1950" b="1" dirty="0"/>
              <a:t> </a:t>
            </a:r>
            <a:r>
              <a:rPr lang="en-US" altLang="en-US" sz="1950" b="1" dirty="0" err="1"/>
              <a:t>gôn</a:t>
            </a:r>
            <a:r>
              <a:rPr lang="en-US" altLang="en-US" sz="1950" b="1" dirty="0"/>
              <a:t> </a:t>
            </a:r>
            <a:r>
              <a:rPr lang="en-US" altLang="en-US" sz="1950" b="1" dirty="0" err="1"/>
              <a:t>quấn</a:t>
            </a:r>
            <a:r>
              <a:rPr lang="en-US" altLang="en-US" sz="1950" b="1" dirty="0"/>
              <a:t> </a:t>
            </a:r>
            <a:r>
              <a:rPr lang="en-US" altLang="en-US" sz="1950" b="1" dirty="0" err="1"/>
              <a:t>nhiều</a:t>
            </a:r>
            <a:r>
              <a:rPr lang="en-US" altLang="en-US" sz="1950" b="1" dirty="0"/>
              <a:t> </a:t>
            </a:r>
            <a:r>
              <a:rPr lang="en-US" altLang="en-US" sz="1950" b="1" dirty="0" err="1"/>
              <a:t>vòng</a:t>
            </a:r>
            <a:endParaRPr lang="en-US" altLang="en-US" sz="1950" b="1" dirty="0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4400550" y="3314700"/>
            <a:ext cx="0" cy="13716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58967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382316" y="884635"/>
            <a:ext cx="3189684" cy="65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 sz="2100" b="1">
              <a:solidFill>
                <a:srgbClr val="2E15EB"/>
              </a:solidFill>
              <a:latin typeface="Arial" panose="020B0604020202020204" pitchFamily="34" charset="0"/>
            </a:endParaRPr>
          </a:p>
        </p:txBody>
      </p:sp>
      <p:pic>
        <p:nvPicPr>
          <p:cNvPr id="15364" name="Picture 4" descr="da bup 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628650"/>
            <a:ext cx="65151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371600" y="4049316"/>
            <a:ext cx="6457950" cy="10618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9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100" b="1"/>
              <a:t>Bật ra búp</a:t>
            </a:r>
            <a:r>
              <a:rPr lang="en-US" altLang="en-US" sz="2100" b="1">
                <a:solidFill>
                  <a:srgbClr val="6600CC"/>
                </a:solidFill>
              </a:rPr>
              <a:t> </a:t>
            </a:r>
            <a:r>
              <a:rPr lang="en-US" altLang="en-US" sz="2100" b="1">
                <a:solidFill>
                  <a:srgbClr val="FF0066"/>
                </a:solidFill>
              </a:rPr>
              <a:t>đỏ hồng, nhọn hoắt</a:t>
            </a:r>
            <a:r>
              <a:rPr lang="en-US" altLang="en-US" sz="2100" b="1"/>
              <a:t>;</a:t>
            </a:r>
            <a:r>
              <a:rPr lang="en-US" altLang="en-US" sz="2100" b="1">
                <a:solidFill>
                  <a:srgbClr val="6600CC"/>
                </a:solidFill>
              </a:rPr>
              <a:t> </a:t>
            </a:r>
            <a:r>
              <a:rPr lang="en-US" altLang="en-US" sz="2100" b="1"/>
              <a:t>nó xoè ra chiếc lá nâu rõ to, ở trong lại hiện ra cái búp đa mới nhọn hoắt, đỏ hồng…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4514850" y="2514600"/>
            <a:ext cx="1200150" cy="16573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3371850" y="0"/>
            <a:ext cx="2171700" cy="514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100" b="1">
                <a:solidFill>
                  <a:srgbClr val="FF0066"/>
                </a:solidFill>
              </a:rPr>
              <a:t>Cây đa Ấn Độ</a:t>
            </a:r>
          </a:p>
        </p:txBody>
      </p:sp>
    </p:spTree>
    <p:extLst>
      <p:ext uri="{BB962C8B-B14F-4D97-AF65-F5344CB8AC3E}">
        <p14:creationId xmlns:p14="http://schemas.microsoft.com/office/powerpoint/2010/main" val="89348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RÃ©sultat de recherche d'images pour &quot;cay da an d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14300"/>
            <a:ext cx="30384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RÃ©sultat de recherche d'images pour &quot;cay da bup do t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14300"/>
            <a:ext cx="3221831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90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4680348" y="4786313"/>
            <a:ext cx="1997869" cy="1619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id-ID" altLang="en-US" sz="1050"/>
          </a:p>
        </p:txBody>
      </p:sp>
      <p:pic>
        <p:nvPicPr>
          <p:cNvPr id="23555" name="Picture 4" descr="Nendong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379810"/>
            <a:ext cx="600075" cy="30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flowerba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32" y="4843462"/>
            <a:ext cx="664606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flowerba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4769"/>
            <a:ext cx="342900" cy="506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3429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8" descr="flowerba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6172200" cy="37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2571750" y="1828800"/>
            <a:ext cx="41064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d-ID" altLang="en-US" sz="24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1384697" y="457200"/>
            <a:ext cx="6319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TRƯỜNG TIỂU HỌC KIM NGỌC</a:t>
            </a:r>
            <a:endParaRPr lang="en-US" altLang="en-US" sz="2400" b="1">
              <a:solidFill>
                <a:schemeClr val="tx2"/>
              </a:solidFill>
            </a:endParaRPr>
          </a:p>
        </p:txBody>
      </p:sp>
      <p:sp>
        <p:nvSpPr>
          <p:cNvPr id="23562" name="WordArt 11"/>
          <p:cNvSpPr>
            <a:spLocks noChangeArrowheads="1" noChangeShapeType="1" noTextEdit="1"/>
          </p:cNvSpPr>
          <p:nvPr/>
        </p:nvSpPr>
        <p:spPr bwMode="auto">
          <a:xfrm>
            <a:off x="2483644" y="3771901"/>
            <a:ext cx="4700588" cy="392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BÀI GIẢNG MÔN TẬP ĐỌC</a:t>
            </a:r>
          </a:p>
        </p:txBody>
      </p:sp>
      <p:pic>
        <p:nvPicPr>
          <p:cNvPr id="23563" name="Picture 12" descr="Book-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824037"/>
            <a:ext cx="10572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WordArt 13"/>
          <p:cNvSpPr>
            <a:spLocks noChangeArrowheads="1" noChangeShapeType="1" noTextEdit="1"/>
          </p:cNvSpPr>
          <p:nvPr/>
        </p:nvSpPr>
        <p:spPr bwMode="auto">
          <a:xfrm>
            <a:off x="2743201" y="1085850"/>
            <a:ext cx="3242072" cy="3028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176036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latin typeface=".VnTime"/>
              </a:rPr>
              <a:t>Chµo mõng c¸c thÇy c« vÒ dù giê th¨m líp 5A3</a:t>
            </a:r>
          </a:p>
        </p:txBody>
      </p:sp>
      <p:sp>
        <p:nvSpPr>
          <p:cNvPr id="23565" name="WordArt 14"/>
          <p:cNvSpPr>
            <a:spLocks noChangeArrowheads="1" noChangeShapeType="1" noTextEdit="1"/>
          </p:cNvSpPr>
          <p:nvPr/>
        </p:nvSpPr>
        <p:spPr bwMode="auto">
          <a:xfrm>
            <a:off x="2971801" y="3028951"/>
            <a:ext cx="2908697" cy="392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N¨m häc:2016-2017</a:t>
            </a:r>
          </a:p>
        </p:txBody>
      </p:sp>
      <p:sp>
        <p:nvSpPr>
          <p:cNvPr id="23566" name="Text Box 15" descr="bar_elegent_blue"/>
          <p:cNvSpPr txBox="1">
            <a:spLocks noChangeArrowheads="1"/>
          </p:cNvSpPr>
          <p:nvPr/>
        </p:nvSpPr>
        <p:spPr bwMode="auto">
          <a:xfrm>
            <a:off x="1143000" y="0"/>
            <a:ext cx="6858000" cy="253916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 sz="1050">
              <a:latin typeface="Arial" panose="020B0604020202020204" pitchFamily="34" charset="0"/>
            </a:endParaRPr>
          </a:p>
        </p:txBody>
      </p:sp>
      <p:pic>
        <p:nvPicPr>
          <p:cNvPr id="23567" name="Picture 15" descr="B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97" y="-103585"/>
            <a:ext cx="7233047" cy="555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Rectangle 4"/>
          <p:cNvSpPr>
            <a:spLocks noChangeArrowheads="1"/>
          </p:cNvSpPr>
          <p:nvPr/>
        </p:nvSpPr>
        <p:spPr bwMode="auto">
          <a:xfrm>
            <a:off x="1962150" y="189310"/>
            <a:ext cx="5695950" cy="101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100" b="1" dirty="0">
                <a:latin typeface=".VnAristote" pitchFamily="34" charset="0"/>
              </a:rPr>
              <a:t/>
            </a:r>
            <a:br>
              <a:rPr lang="en-US" altLang="en-US" sz="2100" b="1" dirty="0">
                <a:latin typeface=".VnAristote" pitchFamily="34" charset="0"/>
              </a:rPr>
            </a:br>
            <a:r>
              <a:rPr lang="en-US" altLang="en-US" sz="2100" b="1" dirty="0" err="1">
                <a:cs typeface="Times New Roman" panose="02020603050405020304" pitchFamily="18" charset="0"/>
              </a:rPr>
              <a:t>Tập</a:t>
            </a:r>
            <a:r>
              <a:rPr lang="en-US" altLang="en-US" sz="2100" b="1" dirty="0"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cs typeface="Times New Roman" panose="02020603050405020304" pitchFamily="18" charset="0"/>
              </a:rPr>
              <a:t>đọc</a:t>
            </a:r>
            <a:endParaRPr lang="en-US" altLang="en-US" sz="2100" b="1" dirty="0">
              <a:cs typeface="Times New Roman" panose="02020603050405020304" pitchFamily="18" charset="0"/>
            </a:endParaRPr>
          </a:p>
        </p:txBody>
      </p:sp>
      <p:sp>
        <p:nvSpPr>
          <p:cNvPr id="23569" name="Rectangle 4"/>
          <p:cNvSpPr>
            <a:spLocks noChangeArrowheads="1"/>
          </p:cNvSpPr>
          <p:nvPr/>
        </p:nvSpPr>
        <p:spPr bwMode="auto">
          <a:xfrm>
            <a:off x="3714750" y="628650"/>
            <a:ext cx="154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3000"/>
          </a:p>
        </p:txBody>
      </p:sp>
      <p:sp>
        <p:nvSpPr>
          <p:cNvPr id="23570" name="Rectangle 4"/>
          <p:cNvSpPr>
            <a:spLocks noChangeArrowheads="1"/>
          </p:cNvSpPr>
          <p:nvPr/>
        </p:nvSpPr>
        <p:spPr bwMode="auto">
          <a:xfrm>
            <a:off x="6000750" y="1428750"/>
            <a:ext cx="188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i="1"/>
              <a:t>(Theo</a:t>
            </a:r>
            <a:r>
              <a:rPr lang="en-US" altLang="en-US" sz="1800"/>
              <a:t> </a:t>
            </a:r>
            <a:r>
              <a:rPr lang="en-US" altLang="en-US" sz="1800" b="1"/>
              <a:t>Vân Long)</a:t>
            </a:r>
          </a:p>
        </p:txBody>
      </p:sp>
      <p:sp>
        <p:nvSpPr>
          <p:cNvPr id="23571" name="Rectangle 23"/>
          <p:cNvSpPr>
            <a:spLocks noChangeArrowheads="1"/>
          </p:cNvSpPr>
          <p:nvPr/>
        </p:nvSpPr>
        <p:spPr bwMode="auto">
          <a:xfrm>
            <a:off x="2343150" y="1073944"/>
            <a:ext cx="49720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0000FF"/>
                </a:solidFill>
                <a:cs typeface="Times New Roman" panose="02020603050405020304" pitchFamily="18" charset="0"/>
              </a:rPr>
              <a:t>Chuyện một khu vườn nhỏ</a:t>
            </a: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1422275" y="1870472"/>
            <a:ext cx="639008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u="sng" dirty="0" err="1"/>
              <a:t>Câu</a:t>
            </a:r>
            <a:r>
              <a:rPr lang="en-US" altLang="en-US" sz="2400" b="1" u="sng" dirty="0"/>
              <a:t> 3:</a:t>
            </a:r>
          </a:p>
          <a:p>
            <a:pPr eaLnBrk="1" hangingPunct="1"/>
            <a:r>
              <a:rPr lang="en-US" altLang="en-US" sz="2400" b="1" dirty="0"/>
              <a:t>	</a:t>
            </a:r>
            <a:r>
              <a:rPr lang="vi-VN" altLang="en-US" sz="2400" b="1" dirty="0"/>
              <a:t>- </a:t>
            </a:r>
            <a:r>
              <a:rPr lang="en-US" altLang="en-US" sz="2400" b="1" dirty="0" err="1"/>
              <a:t>Vì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sao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thấy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chim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đậu</a:t>
            </a:r>
            <a:r>
              <a:rPr lang="en-US" altLang="en-US" sz="2400" b="1" dirty="0"/>
              <a:t> ở ban </a:t>
            </a:r>
            <a:r>
              <a:rPr lang="en-US" altLang="en-US" sz="2400" b="1" dirty="0" err="1"/>
              <a:t>công</a:t>
            </a:r>
            <a:r>
              <a:rPr lang="en-US" altLang="en-US" sz="2400" b="1" dirty="0"/>
              <a:t>, Thu </a:t>
            </a:r>
            <a:r>
              <a:rPr lang="en-US" altLang="en-US" sz="2400" b="1" dirty="0" err="1"/>
              <a:t>muốn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báo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ngay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Hằng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biết</a:t>
            </a:r>
            <a:r>
              <a:rPr lang="en-US" altLang="en-US" sz="2400" b="1" dirty="0"/>
              <a:t>?</a:t>
            </a:r>
            <a:endParaRPr lang="en-US" altLang="en-US" sz="2400" b="1" i="1" dirty="0"/>
          </a:p>
          <a:p>
            <a:pPr eaLnBrk="1" hangingPunct="1"/>
            <a:endParaRPr lang="en-US" altLang="en-US" sz="2400" b="1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549004" y="3084910"/>
            <a:ext cx="6326981" cy="1196578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400" b="1">
                <a:solidFill>
                  <a:srgbClr val="0000FF"/>
                </a:solidFill>
              </a:rPr>
              <a:t>Vì Thu muốn Hằng công nhận ban công nhà </a:t>
            </a:r>
          </a:p>
          <a:p>
            <a:pPr algn="just" eaLnBrk="1" hangingPunct="1"/>
            <a:r>
              <a:rPr lang="en-US" altLang="en-US" sz="2400" b="1">
                <a:solidFill>
                  <a:srgbClr val="0000FF"/>
                </a:solidFill>
              </a:rPr>
              <a:t>mình cũng là vườn. </a:t>
            </a:r>
          </a:p>
        </p:txBody>
      </p:sp>
    </p:spTree>
    <p:extLst>
      <p:ext uri="{BB962C8B-B14F-4D97-AF65-F5344CB8AC3E}">
        <p14:creationId xmlns:p14="http://schemas.microsoft.com/office/powerpoint/2010/main" val="299991476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4680348" y="4786313"/>
            <a:ext cx="1997869" cy="1619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id-ID" altLang="en-US" sz="1050"/>
          </a:p>
        </p:txBody>
      </p:sp>
      <p:pic>
        <p:nvPicPr>
          <p:cNvPr id="24579" name="Picture 4" descr="Nendong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379810"/>
            <a:ext cx="600075" cy="30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flowerba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32" y="4843462"/>
            <a:ext cx="664606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flowerba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4769"/>
            <a:ext cx="342900" cy="506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3429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 descr="flowerba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6172200" cy="37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2571750" y="1828800"/>
            <a:ext cx="41064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d-ID" altLang="en-US" sz="24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1384697" y="457200"/>
            <a:ext cx="6319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TRƯỜNG TIỂU HỌC KIM NGỌC</a:t>
            </a:r>
            <a:endParaRPr lang="en-US" altLang="en-US" sz="2400" b="1">
              <a:solidFill>
                <a:schemeClr val="tx2"/>
              </a:solidFill>
            </a:endParaRPr>
          </a:p>
        </p:txBody>
      </p:sp>
      <p:sp>
        <p:nvSpPr>
          <p:cNvPr id="24586" name="WordArt 11"/>
          <p:cNvSpPr>
            <a:spLocks noChangeArrowheads="1" noChangeShapeType="1" noTextEdit="1"/>
          </p:cNvSpPr>
          <p:nvPr/>
        </p:nvSpPr>
        <p:spPr bwMode="auto">
          <a:xfrm>
            <a:off x="2483644" y="3771901"/>
            <a:ext cx="4700588" cy="392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BÀI GIẢNG MÔN TẬP ĐỌC</a:t>
            </a:r>
          </a:p>
        </p:txBody>
      </p:sp>
      <p:pic>
        <p:nvPicPr>
          <p:cNvPr id="24587" name="Picture 12" descr="Book-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824037"/>
            <a:ext cx="10572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WordArt 13"/>
          <p:cNvSpPr>
            <a:spLocks noChangeArrowheads="1" noChangeShapeType="1" noTextEdit="1"/>
          </p:cNvSpPr>
          <p:nvPr/>
        </p:nvSpPr>
        <p:spPr bwMode="auto">
          <a:xfrm>
            <a:off x="2743201" y="1085850"/>
            <a:ext cx="3242072" cy="3028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176036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latin typeface=".VnTime"/>
              </a:rPr>
              <a:t>Chµo mõng c¸c thÇy c« vÒ dù giê th¨m líp 5A3</a:t>
            </a:r>
          </a:p>
        </p:txBody>
      </p:sp>
      <p:sp>
        <p:nvSpPr>
          <p:cNvPr id="24589" name="WordArt 14"/>
          <p:cNvSpPr>
            <a:spLocks noChangeArrowheads="1" noChangeShapeType="1" noTextEdit="1"/>
          </p:cNvSpPr>
          <p:nvPr/>
        </p:nvSpPr>
        <p:spPr bwMode="auto">
          <a:xfrm>
            <a:off x="2971801" y="3028951"/>
            <a:ext cx="2908697" cy="392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N¨m häc:2016-2017</a:t>
            </a:r>
          </a:p>
        </p:txBody>
      </p:sp>
      <p:sp>
        <p:nvSpPr>
          <p:cNvPr id="24590" name="Text Box 15" descr="bar_elegent_blue"/>
          <p:cNvSpPr txBox="1">
            <a:spLocks noChangeArrowheads="1"/>
          </p:cNvSpPr>
          <p:nvPr/>
        </p:nvSpPr>
        <p:spPr bwMode="auto">
          <a:xfrm>
            <a:off x="1143000" y="0"/>
            <a:ext cx="6858000" cy="253916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 sz="1050">
              <a:latin typeface="Arial" panose="020B0604020202020204" pitchFamily="34" charset="0"/>
            </a:endParaRPr>
          </a:p>
        </p:txBody>
      </p:sp>
      <p:pic>
        <p:nvPicPr>
          <p:cNvPr id="24591" name="Picture 15" descr="B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97" y="-228600"/>
            <a:ext cx="7200901" cy="555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2" name="Rectangle 4"/>
          <p:cNvSpPr>
            <a:spLocks noChangeArrowheads="1"/>
          </p:cNvSpPr>
          <p:nvPr/>
        </p:nvSpPr>
        <p:spPr bwMode="auto">
          <a:xfrm>
            <a:off x="3714750" y="628650"/>
            <a:ext cx="177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3000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282304" y="1314450"/>
            <a:ext cx="6686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i="1">
                <a:solidFill>
                  <a:srgbClr val="0000FF"/>
                </a:solidFill>
              </a:rPr>
              <a:t> </a:t>
            </a:r>
            <a:r>
              <a:rPr lang="en-US" altLang="en-US" sz="2400" b="1" u="sng"/>
              <a:t>Câu 4:</a:t>
            </a:r>
            <a:r>
              <a:rPr lang="en-US" altLang="en-US" sz="2400" b="1"/>
              <a:t>Em hiểu “Đất lành chim đậu” là thế nào ?</a:t>
            </a: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1485900" y="2286000"/>
            <a:ext cx="6343650" cy="1196579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Nơi tốt đẹp, thanh bình sẽ có chim về đậu, sẽ có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người tìm đến để làm ăn, …</a:t>
            </a:r>
          </a:p>
        </p:txBody>
      </p:sp>
    </p:spTree>
    <p:extLst>
      <p:ext uri="{BB962C8B-B14F-4D97-AF65-F5344CB8AC3E}">
        <p14:creationId xmlns:p14="http://schemas.microsoft.com/office/powerpoint/2010/main" val="277302793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853;p17"/>
          <p:cNvSpPr txBox="1"/>
          <p:nvPr/>
        </p:nvSpPr>
        <p:spPr>
          <a:xfrm>
            <a:off x="3634911" y="477858"/>
            <a:ext cx="1824682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anose="02020603050405020304" pitchFamily="18" charset="0"/>
                <a:ea typeface="Englebert"/>
                <a:cs typeface="Times New Roman" panose="02020603050405020304" pitchFamily="18" charset="0"/>
                <a:sym typeface="Englebert"/>
              </a:rPr>
              <a:t>Khởi</a:t>
            </a:r>
            <a:r>
              <a:rPr lang="en-US" sz="2800" b="1" dirty="0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anose="02020603050405020304" pitchFamily="18" charset="0"/>
                <a:ea typeface="Englebert"/>
                <a:cs typeface="Times New Roman" panose="02020603050405020304" pitchFamily="18" charset="0"/>
                <a:sym typeface="Englebert"/>
              </a:rPr>
              <a:t> </a:t>
            </a:r>
            <a:r>
              <a:rPr lang="en-US" sz="2800" b="1" dirty="0" err="1" smtClean="0">
                <a:ln>
                  <a:solidFill>
                    <a:srgbClr val="996600"/>
                  </a:solidFill>
                </a:ln>
                <a:solidFill>
                  <a:srgbClr val="996600"/>
                </a:solidFill>
                <a:latin typeface="Times New Roman" panose="02020603050405020304" pitchFamily="18" charset="0"/>
                <a:ea typeface="Englebert"/>
                <a:cs typeface="Times New Roman" panose="02020603050405020304" pitchFamily="18" charset="0"/>
                <a:sym typeface="Englebert"/>
              </a:rPr>
              <a:t>động</a:t>
            </a:r>
            <a:endParaRPr sz="2800" b="1" dirty="0">
              <a:ln>
                <a:solidFill>
                  <a:srgbClr val="996600"/>
                </a:solidFill>
              </a:ln>
              <a:solidFill>
                <a:srgbClr val="996600"/>
              </a:solidFill>
              <a:latin typeface="Times New Roman" panose="02020603050405020304" pitchFamily="18" charset="0"/>
              <a:ea typeface="Englebert"/>
              <a:cs typeface="Times New Roman" panose="02020603050405020304" pitchFamily="18" charset="0"/>
              <a:sym typeface="Englebert"/>
            </a:endParaRPr>
          </a:p>
        </p:txBody>
      </p:sp>
      <p:pic>
        <p:nvPicPr>
          <p:cNvPr id="29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8"/>
          <a:stretch/>
        </p:blipFill>
        <p:spPr>
          <a:xfrm>
            <a:off x="-396552" y="3363838"/>
            <a:ext cx="9721080" cy="1877405"/>
          </a:xfrm>
          <a:prstGeom prst="rect">
            <a:avLst/>
          </a:prstGeom>
        </p:spPr>
      </p:pic>
      <p:pic>
        <p:nvPicPr>
          <p:cNvPr id="30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8"/>
          <a:stretch/>
        </p:blipFill>
        <p:spPr>
          <a:xfrm>
            <a:off x="-36512" y="-20537"/>
            <a:ext cx="1656184" cy="1290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4309">
            <a:off x="84751" y="-65424"/>
            <a:ext cx="1147759" cy="1147759"/>
          </a:xfrm>
          <a:prstGeom prst="rect">
            <a:avLst/>
          </a:prstGeom>
        </p:spPr>
      </p:pic>
      <p:pic>
        <p:nvPicPr>
          <p:cNvPr id="37" name="图片 3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0041">
            <a:off x="8144137" y="1884504"/>
            <a:ext cx="681396" cy="885999"/>
          </a:xfrm>
          <a:prstGeom prst="rect">
            <a:avLst/>
          </a:prstGeom>
        </p:spPr>
      </p:pic>
      <p:pic>
        <p:nvPicPr>
          <p:cNvPr id="38" name="图片 4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84702" y="1006402"/>
            <a:ext cx="734432" cy="808755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237755" y="1027250"/>
            <a:ext cx="67691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 err="1"/>
              <a:t>Em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hãy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kể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tên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các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chủ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điểm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đã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học</a:t>
            </a:r>
            <a:r>
              <a:rPr lang="en-US" altLang="en-US" sz="3200" b="1" dirty="0"/>
              <a:t> ?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478879" y="1395127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chủ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điểm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đã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học</a:t>
            </a:r>
            <a:r>
              <a:rPr lang="en-US" altLang="en-US" sz="3200" b="1" dirty="0">
                <a:solidFill>
                  <a:srgbClr val="FF0000"/>
                </a:solidFill>
              </a:rPr>
              <a:t>:  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353773" y="2017878"/>
            <a:ext cx="7086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-"/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Việt</a:t>
            </a:r>
            <a:r>
              <a:rPr lang="en-US" altLang="en-US" sz="3200" b="1" dirty="0">
                <a:solidFill>
                  <a:srgbClr val="0000FF"/>
                </a:solidFill>
              </a:rPr>
              <a:t> Nam – </a:t>
            </a:r>
            <a:r>
              <a:rPr lang="en-US" altLang="en-US" sz="3200" b="1" dirty="0" err="1">
                <a:solidFill>
                  <a:srgbClr val="0000FF"/>
                </a:solidFill>
              </a:rPr>
              <a:t>Tổ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quốc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em</a:t>
            </a:r>
            <a:r>
              <a:rPr lang="en-US" altLang="en-US" sz="3200" b="1" dirty="0">
                <a:solidFill>
                  <a:srgbClr val="0000FF"/>
                </a:solidFill>
              </a:rPr>
              <a:t>.</a:t>
            </a:r>
          </a:p>
          <a:p>
            <a:pPr eaLnBrk="1" hangingPunct="1">
              <a:spcBef>
                <a:spcPct val="20000"/>
              </a:spcBef>
              <a:buFontTx/>
              <a:buChar char="-"/>
            </a:pP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Cánh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chim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hoà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bình</a:t>
            </a:r>
            <a:r>
              <a:rPr lang="en-US" altLang="en-US" sz="3200" b="1" dirty="0">
                <a:solidFill>
                  <a:srgbClr val="0000FF"/>
                </a:solidFill>
              </a:rPr>
              <a:t>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0000FF"/>
                </a:solidFill>
              </a:rPr>
              <a:t>- Con </a:t>
            </a:r>
            <a:r>
              <a:rPr lang="en-US" altLang="en-US" sz="3200" b="1" dirty="0" err="1">
                <a:solidFill>
                  <a:srgbClr val="0000FF"/>
                </a:solidFill>
              </a:rPr>
              <a:t>người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với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thiên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nhiên</a:t>
            </a:r>
            <a:r>
              <a:rPr lang="en-US" altLang="en-US" sz="3200" b="1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2852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20"/>
          <p:cNvSpPr/>
          <p:nvPr/>
        </p:nvSpPr>
        <p:spPr>
          <a:xfrm>
            <a:off x="-1908720" y="430898"/>
            <a:ext cx="12384898" cy="5525228"/>
          </a:xfrm>
          <a:custGeom>
            <a:avLst/>
            <a:gdLst/>
            <a:ahLst/>
            <a:cxnLst/>
            <a:rect l="l" t="t" r="r" b="b"/>
            <a:pathLst>
              <a:path w="40679" h="46340" extrusionOk="0">
                <a:moveTo>
                  <a:pt x="15780" y="0"/>
                </a:moveTo>
                <a:cubicBezTo>
                  <a:pt x="14989" y="0"/>
                  <a:pt x="14213" y="109"/>
                  <a:pt x="13470" y="421"/>
                </a:cubicBezTo>
                <a:cubicBezTo>
                  <a:pt x="9879" y="1928"/>
                  <a:pt x="10933" y="5468"/>
                  <a:pt x="8580" y="7572"/>
                </a:cubicBezTo>
                <a:cubicBezTo>
                  <a:pt x="6546" y="9390"/>
                  <a:pt x="2788" y="7963"/>
                  <a:pt x="1150" y="10460"/>
                </a:cubicBezTo>
                <a:cubicBezTo>
                  <a:pt x="0" y="12215"/>
                  <a:pt x="1289" y="14606"/>
                  <a:pt x="2962" y="15871"/>
                </a:cubicBezTo>
                <a:cubicBezTo>
                  <a:pt x="4636" y="17135"/>
                  <a:pt x="6731" y="17894"/>
                  <a:pt x="8056" y="19522"/>
                </a:cubicBezTo>
                <a:cubicBezTo>
                  <a:pt x="10183" y="22136"/>
                  <a:pt x="9577" y="26004"/>
                  <a:pt x="8413" y="29169"/>
                </a:cubicBezTo>
                <a:cubicBezTo>
                  <a:pt x="7247" y="32332"/>
                  <a:pt x="5603" y="35532"/>
                  <a:pt x="6005" y="38881"/>
                </a:cubicBezTo>
                <a:cubicBezTo>
                  <a:pt x="6193" y="40459"/>
                  <a:pt x="6837" y="41956"/>
                  <a:pt x="7675" y="43307"/>
                </a:cubicBezTo>
                <a:cubicBezTo>
                  <a:pt x="8488" y="44615"/>
                  <a:pt x="9597" y="45873"/>
                  <a:pt x="11095" y="46235"/>
                </a:cubicBezTo>
                <a:cubicBezTo>
                  <a:pt x="11391" y="46306"/>
                  <a:pt x="11688" y="46339"/>
                  <a:pt x="11983" y="46339"/>
                </a:cubicBezTo>
                <a:cubicBezTo>
                  <a:pt x="13586" y="46339"/>
                  <a:pt x="15150" y="45367"/>
                  <a:pt x="16368" y="44250"/>
                </a:cubicBezTo>
                <a:cubicBezTo>
                  <a:pt x="17812" y="42927"/>
                  <a:pt x="19065" y="41325"/>
                  <a:pt x="20822" y="40465"/>
                </a:cubicBezTo>
                <a:cubicBezTo>
                  <a:pt x="23353" y="39224"/>
                  <a:pt x="26610" y="39686"/>
                  <a:pt x="28815" y="37929"/>
                </a:cubicBezTo>
                <a:cubicBezTo>
                  <a:pt x="31544" y="35754"/>
                  <a:pt x="31140" y="31606"/>
                  <a:pt x="31890" y="28199"/>
                </a:cubicBezTo>
                <a:cubicBezTo>
                  <a:pt x="33150" y="22476"/>
                  <a:pt x="38102" y="18249"/>
                  <a:pt x="40038" y="12718"/>
                </a:cubicBezTo>
                <a:cubicBezTo>
                  <a:pt x="40418" y="11636"/>
                  <a:pt x="40679" y="10499"/>
                  <a:pt x="40652" y="9352"/>
                </a:cubicBezTo>
                <a:cubicBezTo>
                  <a:pt x="40569" y="5649"/>
                  <a:pt x="37449" y="2571"/>
                  <a:pt x="33956" y="1339"/>
                </a:cubicBezTo>
                <a:cubicBezTo>
                  <a:pt x="31938" y="627"/>
                  <a:pt x="29911" y="457"/>
                  <a:pt x="27871" y="457"/>
                </a:cubicBezTo>
                <a:cubicBezTo>
                  <a:pt x="26007" y="457"/>
                  <a:pt x="24132" y="599"/>
                  <a:pt x="22245" y="599"/>
                </a:cubicBezTo>
                <a:cubicBezTo>
                  <a:pt x="21785" y="599"/>
                  <a:pt x="21325" y="591"/>
                  <a:pt x="20863" y="570"/>
                </a:cubicBezTo>
                <a:cubicBezTo>
                  <a:pt x="19225" y="496"/>
                  <a:pt x="17470" y="0"/>
                  <a:pt x="157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0"/>
          <p:cNvSpPr/>
          <p:nvPr/>
        </p:nvSpPr>
        <p:spPr>
          <a:xfrm>
            <a:off x="7619418" y="123478"/>
            <a:ext cx="307457" cy="30742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966" name="Google Shape;966;p20"/>
          <p:cNvSpPr/>
          <p:nvPr/>
        </p:nvSpPr>
        <p:spPr>
          <a:xfrm>
            <a:off x="8100392" y="123477"/>
            <a:ext cx="307457" cy="30742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967" name="Google Shape;967;p20"/>
          <p:cNvSpPr/>
          <p:nvPr/>
        </p:nvSpPr>
        <p:spPr>
          <a:xfrm>
            <a:off x="7120581" y="123478"/>
            <a:ext cx="307457" cy="3074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968" name="Google Shape;968;p20"/>
          <p:cNvSpPr/>
          <p:nvPr/>
        </p:nvSpPr>
        <p:spPr>
          <a:xfrm>
            <a:off x="8578337" y="123478"/>
            <a:ext cx="307457" cy="3074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84217" y="1424216"/>
            <a:ext cx="83470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/>
              <a:t>   </a:t>
            </a:r>
            <a:r>
              <a:rPr lang="en-US" altLang="en-US" sz="3200" b="1" dirty="0"/>
              <a:t>- Hai </a:t>
            </a:r>
            <a:r>
              <a:rPr lang="en-US" altLang="en-US" sz="3200" b="1" dirty="0" err="1"/>
              <a:t>ông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cháu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bé</a:t>
            </a:r>
            <a:r>
              <a:rPr lang="en-US" altLang="en-US" sz="3200" b="1" dirty="0"/>
              <a:t> Thu </a:t>
            </a:r>
            <a:r>
              <a:rPr lang="en-US" altLang="en-US" sz="3200" b="1" dirty="0" err="1"/>
              <a:t>là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người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như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thế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nào</a:t>
            </a:r>
            <a:r>
              <a:rPr lang="en-US" altLang="en-US" sz="3200" b="1" dirty="0"/>
              <a:t>?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96092" y="2571750"/>
            <a:ext cx="652332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</a:rPr>
              <a:t>Hai </a:t>
            </a:r>
            <a:r>
              <a:rPr lang="en-US" altLang="en-US" sz="3200" b="1" dirty="0" err="1">
                <a:solidFill>
                  <a:srgbClr val="0000FF"/>
                </a:solidFill>
              </a:rPr>
              <a:t>ông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cháu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bé</a:t>
            </a:r>
            <a:r>
              <a:rPr lang="en-US" altLang="en-US" sz="3200" b="1" dirty="0">
                <a:solidFill>
                  <a:srgbClr val="0000FF"/>
                </a:solidFill>
              </a:rPr>
              <a:t> Thu </a:t>
            </a:r>
            <a:r>
              <a:rPr lang="en-US" altLang="en-US" sz="3200" b="1" dirty="0" err="1">
                <a:solidFill>
                  <a:srgbClr val="0000FF"/>
                </a:solidFill>
              </a:rPr>
              <a:t>rất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yêu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thiên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nhiên</a:t>
            </a:r>
            <a:r>
              <a:rPr lang="en-US" altLang="en-US" sz="3200" b="1" dirty="0">
                <a:solidFill>
                  <a:srgbClr val="0000FF"/>
                </a:solidFill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</a:rPr>
              <a:t>cây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cối</a:t>
            </a:r>
            <a:r>
              <a:rPr lang="en-US" altLang="en-US" sz="3200" b="1" dirty="0">
                <a:solidFill>
                  <a:srgbClr val="0000FF"/>
                </a:solidFill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</a:rPr>
              <a:t>chim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chóc</a:t>
            </a:r>
            <a:r>
              <a:rPr lang="en-US" altLang="en-US" sz="3200" b="1" dirty="0">
                <a:solidFill>
                  <a:srgbClr val="0000FF"/>
                </a:solidFill>
              </a:rPr>
              <a:t>. Hai </a:t>
            </a:r>
            <a:r>
              <a:rPr lang="en-US" altLang="en-US" sz="3200" b="1" dirty="0" err="1">
                <a:solidFill>
                  <a:srgbClr val="0000FF"/>
                </a:solidFill>
              </a:rPr>
              <a:t>ông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cháu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chăm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sóc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cho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từng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loài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cây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rất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tỉ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mỉ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dk2"/>
        </a:solidFill>
        <a:effectLst/>
      </p:bgPr>
    </p:bg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90;p18"/>
          <p:cNvSpPr/>
          <p:nvPr/>
        </p:nvSpPr>
        <p:spPr>
          <a:xfrm>
            <a:off x="-972616" y="72009"/>
            <a:ext cx="12169352" cy="5071491"/>
          </a:xfrm>
          <a:custGeom>
            <a:avLst/>
            <a:gdLst/>
            <a:ahLst/>
            <a:cxnLst/>
            <a:rect l="l" t="t" r="r" b="b"/>
            <a:pathLst>
              <a:path w="42683" h="15999" extrusionOk="0">
                <a:moveTo>
                  <a:pt x="21730" y="2233"/>
                </a:moveTo>
                <a:cubicBezTo>
                  <a:pt x="21780" y="2258"/>
                  <a:pt x="21805" y="2283"/>
                  <a:pt x="21830" y="2308"/>
                </a:cubicBezTo>
                <a:cubicBezTo>
                  <a:pt x="21780" y="2283"/>
                  <a:pt x="21730" y="2258"/>
                  <a:pt x="21680" y="2258"/>
                </a:cubicBezTo>
                <a:cubicBezTo>
                  <a:pt x="21705" y="2233"/>
                  <a:pt x="21730" y="2233"/>
                  <a:pt x="21730" y="2233"/>
                </a:cubicBezTo>
                <a:close/>
                <a:moveTo>
                  <a:pt x="18597" y="3662"/>
                </a:moveTo>
                <a:cubicBezTo>
                  <a:pt x="18622" y="3662"/>
                  <a:pt x="18597" y="3687"/>
                  <a:pt x="18597" y="3687"/>
                </a:cubicBezTo>
                <a:lnTo>
                  <a:pt x="18572" y="3687"/>
                </a:lnTo>
                <a:cubicBezTo>
                  <a:pt x="18597" y="3687"/>
                  <a:pt x="18597" y="3662"/>
                  <a:pt x="18597" y="3662"/>
                </a:cubicBezTo>
                <a:close/>
                <a:moveTo>
                  <a:pt x="36567" y="3887"/>
                </a:moveTo>
                <a:lnTo>
                  <a:pt x="36567" y="3887"/>
                </a:lnTo>
                <a:cubicBezTo>
                  <a:pt x="36476" y="3924"/>
                  <a:pt x="36397" y="3947"/>
                  <a:pt x="36323" y="3947"/>
                </a:cubicBezTo>
                <a:cubicBezTo>
                  <a:pt x="36295" y="3947"/>
                  <a:pt x="36268" y="3944"/>
                  <a:pt x="36241" y="3937"/>
                </a:cubicBezTo>
                <a:cubicBezTo>
                  <a:pt x="36367" y="3937"/>
                  <a:pt x="36467" y="3912"/>
                  <a:pt x="36567" y="3887"/>
                </a:cubicBezTo>
                <a:close/>
                <a:moveTo>
                  <a:pt x="5439" y="6293"/>
                </a:moveTo>
                <a:cubicBezTo>
                  <a:pt x="5439" y="6293"/>
                  <a:pt x="5439" y="6318"/>
                  <a:pt x="5414" y="6318"/>
                </a:cubicBezTo>
                <a:cubicBezTo>
                  <a:pt x="5414" y="6318"/>
                  <a:pt x="5414" y="6293"/>
                  <a:pt x="5414" y="6293"/>
                </a:cubicBezTo>
                <a:close/>
                <a:moveTo>
                  <a:pt x="23172" y="7054"/>
                </a:moveTo>
                <a:cubicBezTo>
                  <a:pt x="23191" y="7054"/>
                  <a:pt x="23212" y="7059"/>
                  <a:pt x="23234" y="7070"/>
                </a:cubicBezTo>
                <a:cubicBezTo>
                  <a:pt x="23309" y="7095"/>
                  <a:pt x="23384" y="7120"/>
                  <a:pt x="23459" y="7120"/>
                </a:cubicBezTo>
                <a:cubicBezTo>
                  <a:pt x="23334" y="7196"/>
                  <a:pt x="23209" y="7271"/>
                  <a:pt x="23083" y="7396"/>
                </a:cubicBezTo>
                <a:cubicBezTo>
                  <a:pt x="23083" y="7346"/>
                  <a:pt x="23083" y="7271"/>
                  <a:pt x="23083" y="7196"/>
                </a:cubicBezTo>
                <a:cubicBezTo>
                  <a:pt x="23064" y="7117"/>
                  <a:pt x="23105" y="7054"/>
                  <a:pt x="23172" y="7054"/>
                </a:cubicBezTo>
                <a:close/>
                <a:moveTo>
                  <a:pt x="5615" y="8624"/>
                </a:moveTo>
                <a:cubicBezTo>
                  <a:pt x="5690" y="8674"/>
                  <a:pt x="5740" y="8699"/>
                  <a:pt x="5690" y="8749"/>
                </a:cubicBezTo>
                <a:cubicBezTo>
                  <a:pt x="5665" y="8724"/>
                  <a:pt x="5640" y="8674"/>
                  <a:pt x="5615" y="8624"/>
                </a:cubicBezTo>
                <a:close/>
                <a:moveTo>
                  <a:pt x="23159" y="9201"/>
                </a:moveTo>
                <a:cubicBezTo>
                  <a:pt x="23159" y="9201"/>
                  <a:pt x="23134" y="9226"/>
                  <a:pt x="23134" y="9226"/>
                </a:cubicBezTo>
                <a:cubicBezTo>
                  <a:pt x="23134" y="9226"/>
                  <a:pt x="23109" y="9201"/>
                  <a:pt x="23109" y="9201"/>
                </a:cubicBezTo>
                <a:close/>
                <a:moveTo>
                  <a:pt x="39700" y="9226"/>
                </a:moveTo>
                <a:cubicBezTo>
                  <a:pt x="39700" y="9251"/>
                  <a:pt x="39700" y="9276"/>
                  <a:pt x="39675" y="9301"/>
                </a:cubicBezTo>
                <a:cubicBezTo>
                  <a:pt x="39675" y="9276"/>
                  <a:pt x="39700" y="9251"/>
                  <a:pt x="39700" y="9226"/>
                </a:cubicBezTo>
                <a:close/>
                <a:moveTo>
                  <a:pt x="16016" y="9401"/>
                </a:moveTo>
                <a:cubicBezTo>
                  <a:pt x="15991" y="9401"/>
                  <a:pt x="15991" y="9426"/>
                  <a:pt x="15991" y="9426"/>
                </a:cubicBezTo>
                <a:cubicBezTo>
                  <a:pt x="15991" y="9401"/>
                  <a:pt x="15991" y="9401"/>
                  <a:pt x="15991" y="9401"/>
                </a:cubicBezTo>
                <a:close/>
                <a:moveTo>
                  <a:pt x="36868" y="11231"/>
                </a:moveTo>
                <a:cubicBezTo>
                  <a:pt x="36868" y="11231"/>
                  <a:pt x="36868" y="11256"/>
                  <a:pt x="36843" y="11256"/>
                </a:cubicBezTo>
                <a:cubicBezTo>
                  <a:pt x="36843" y="11256"/>
                  <a:pt x="36843" y="11231"/>
                  <a:pt x="36843" y="11231"/>
                </a:cubicBezTo>
                <a:close/>
                <a:moveTo>
                  <a:pt x="1956" y="11256"/>
                </a:moveTo>
                <a:cubicBezTo>
                  <a:pt x="1956" y="11281"/>
                  <a:pt x="1956" y="11331"/>
                  <a:pt x="1930" y="11356"/>
                </a:cubicBezTo>
                <a:cubicBezTo>
                  <a:pt x="1930" y="11306"/>
                  <a:pt x="1930" y="11281"/>
                  <a:pt x="1956" y="11256"/>
                </a:cubicBezTo>
                <a:close/>
                <a:moveTo>
                  <a:pt x="26617" y="11481"/>
                </a:moveTo>
                <a:cubicBezTo>
                  <a:pt x="26667" y="11481"/>
                  <a:pt x="26667" y="11531"/>
                  <a:pt x="26667" y="11582"/>
                </a:cubicBezTo>
                <a:cubicBezTo>
                  <a:pt x="26642" y="11607"/>
                  <a:pt x="26642" y="11632"/>
                  <a:pt x="26617" y="11657"/>
                </a:cubicBezTo>
                <a:cubicBezTo>
                  <a:pt x="26617" y="11590"/>
                  <a:pt x="26617" y="11543"/>
                  <a:pt x="26617" y="11481"/>
                </a:cubicBezTo>
                <a:close/>
                <a:moveTo>
                  <a:pt x="11003" y="11882"/>
                </a:moveTo>
                <a:cubicBezTo>
                  <a:pt x="11003" y="11882"/>
                  <a:pt x="11003" y="11882"/>
                  <a:pt x="10978" y="11907"/>
                </a:cubicBezTo>
                <a:cubicBezTo>
                  <a:pt x="10978" y="11882"/>
                  <a:pt x="10978" y="11882"/>
                  <a:pt x="10978" y="11882"/>
                </a:cubicBezTo>
                <a:close/>
                <a:moveTo>
                  <a:pt x="30721" y="12446"/>
                </a:moveTo>
                <a:cubicBezTo>
                  <a:pt x="30753" y="12446"/>
                  <a:pt x="30778" y="12459"/>
                  <a:pt x="30803" y="12484"/>
                </a:cubicBezTo>
                <a:cubicBezTo>
                  <a:pt x="30753" y="12559"/>
                  <a:pt x="30677" y="12659"/>
                  <a:pt x="30602" y="12759"/>
                </a:cubicBezTo>
                <a:cubicBezTo>
                  <a:pt x="30527" y="12684"/>
                  <a:pt x="30427" y="12609"/>
                  <a:pt x="30602" y="12484"/>
                </a:cubicBezTo>
                <a:cubicBezTo>
                  <a:pt x="30652" y="12459"/>
                  <a:pt x="30690" y="12446"/>
                  <a:pt x="30721" y="12446"/>
                </a:cubicBezTo>
                <a:close/>
                <a:moveTo>
                  <a:pt x="9374" y="12785"/>
                </a:moveTo>
                <a:cubicBezTo>
                  <a:pt x="9365" y="12794"/>
                  <a:pt x="9359" y="12803"/>
                  <a:pt x="9355" y="12811"/>
                </a:cubicBezTo>
                <a:lnTo>
                  <a:pt x="9355" y="12811"/>
                </a:lnTo>
                <a:cubicBezTo>
                  <a:pt x="9359" y="12810"/>
                  <a:pt x="9365" y="12810"/>
                  <a:pt x="9374" y="12810"/>
                </a:cubicBezTo>
                <a:cubicBezTo>
                  <a:pt x="9349" y="12810"/>
                  <a:pt x="9349" y="12834"/>
                  <a:pt x="9349" y="12835"/>
                </a:cubicBezTo>
                <a:lnTo>
                  <a:pt x="9349" y="12835"/>
                </a:lnTo>
                <a:cubicBezTo>
                  <a:pt x="9349" y="12834"/>
                  <a:pt x="9349" y="12824"/>
                  <a:pt x="9355" y="12811"/>
                </a:cubicBezTo>
                <a:lnTo>
                  <a:pt x="9355" y="12811"/>
                </a:lnTo>
                <a:cubicBezTo>
                  <a:pt x="9349" y="12813"/>
                  <a:pt x="9349" y="12819"/>
                  <a:pt x="9349" y="12835"/>
                </a:cubicBezTo>
                <a:cubicBezTo>
                  <a:pt x="9349" y="12810"/>
                  <a:pt x="9349" y="12810"/>
                  <a:pt x="9349" y="12785"/>
                </a:cubicBezTo>
                <a:close/>
                <a:moveTo>
                  <a:pt x="22808" y="12910"/>
                </a:moveTo>
                <a:cubicBezTo>
                  <a:pt x="22808" y="12910"/>
                  <a:pt x="22808" y="12935"/>
                  <a:pt x="22808" y="12935"/>
                </a:cubicBezTo>
                <a:cubicBezTo>
                  <a:pt x="22808" y="12935"/>
                  <a:pt x="22808" y="12910"/>
                  <a:pt x="22783" y="12910"/>
                </a:cubicBezTo>
                <a:close/>
                <a:moveTo>
                  <a:pt x="23058" y="13035"/>
                </a:moveTo>
                <a:cubicBezTo>
                  <a:pt x="23058" y="13035"/>
                  <a:pt x="23058" y="13060"/>
                  <a:pt x="23083" y="13060"/>
                </a:cubicBezTo>
                <a:lnTo>
                  <a:pt x="22983" y="13060"/>
                </a:lnTo>
                <a:cubicBezTo>
                  <a:pt x="23008" y="13060"/>
                  <a:pt x="23033" y="13035"/>
                  <a:pt x="23058" y="13035"/>
                </a:cubicBezTo>
                <a:close/>
                <a:moveTo>
                  <a:pt x="25383" y="1"/>
                </a:moveTo>
                <a:cubicBezTo>
                  <a:pt x="25327" y="1"/>
                  <a:pt x="25270" y="3"/>
                  <a:pt x="25214" y="3"/>
                </a:cubicBezTo>
                <a:lnTo>
                  <a:pt x="20377" y="3"/>
                </a:lnTo>
                <a:cubicBezTo>
                  <a:pt x="20352" y="53"/>
                  <a:pt x="20327" y="78"/>
                  <a:pt x="20352" y="103"/>
                </a:cubicBezTo>
                <a:lnTo>
                  <a:pt x="20302" y="103"/>
                </a:lnTo>
                <a:cubicBezTo>
                  <a:pt x="20201" y="128"/>
                  <a:pt x="20101" y="128"/>
                  <a:pt x="19976" y="128"/>
                </a:cubicBezTo>
                <a:cubicBezTo>
                  <a:pt x="19951" y="103"/>
                  <a:pt x="19850" y="78"/>
                  <a:pt x="19775" y="53"/>
                </a:cubicBezTo>
                <a:cubicBezTo>
                  <a:pt x="19662" y="59"/>
                  <a:pt x="19550" y="60"/>
                  <a:pt x="19437" y="60"/>
                </a:cubicBezTo>
                <a:cubicBezTo>
                  <a:pt x="19324" y="60"/>
                  <a:pt x="19211" y="59"/>
                  <a:pt x="19098" y="59"/>
                </a:cubicBezTo>
                <a:cubicBezTo>
                  <a:pt x="18873" y="59"/>
                  <a:pt x="18647" y="65"/>
                  <a:pt x="18422" y="103"/>
                </a:cubicBezTo>
                <a:cubicBezTo>
                  <a:pt x="17946" y="128"/>
                  <a:pt x="17494" y="128"/>
                  <a:pt x="17018" y="128"/>
                </a:cubicBezTo>
                <a:cubicBezTo>
                  <a:pt x="16913" y="185"/>
                  <a:pt x="16802" y="199"/>
                  <a:pt x="16690" y="199"/>
                </a:cubicBezTo>
                <a:cubicBezTo>
                  <a:pt x="16567" y="199"/>
                  <a:pt x="16442" y="182"/>
                  <a:pt x="16319" y="182"/>
                </a:cubicBezTo>
                <a:cubicBezTo>
                  <a:pt x="16207" y="182"/>
                  <a:pt x="16096" y="196"/>
                  <a:pt x="15991" y="253"/>
                </a:cubicBezTo>
                <a:cubicBezTo>
                  <a:pt x="15961" y="224"/>
                  <a:pt x="15932" y="212"/>
                  <a:pt x="15903" y="212"/>
                </a:cubicBezTo>
                <a:cubicBezTo>
                  <a:pt x="15882" y="212"/>
                  <a:pt x="15861" y="218"/>
                  <a:pt x="15840" y="228"/>
                </a:cubicBezTo>
                <a:cubicBezTo>
                  <a:pt x="15565" y="253"/>
                  <a:pt x="15264" y="253"/>
                  <a:pt x="14988" y="278"/>
                </a:cubicBezTo>
                <a:cubicBezTo>
                  <a:pt x="14896" y="312"/>
                  <a:pt x="14804" y="320"/>
                  <a:pt x="14712" y="320"/>
                </a:cubicBezTo>
                <a:cubicBezTo>
                  <a:pt x="14621" y="320"/>
                  <a:pt x="14529" y="312"/>
                  <a:pt x="14437" y="312"/>
                </a:cubicBezTo>
                <a:cubicBezTo>
                  <a:pt x="14345" y="312"/>
                  <a:pt x="14253" y="320"/>
                  <a:pt x="14161" y="353"/>
                </a:cubicBezTo>
                <a:cubicBezTo>
                  <a:pt x="13910" y="378"/>
                  <a:pt x="13685" y="378"/>
                  <a:pt x="13434" y="404"/>
                </a:cubicBezTo>
                <a:cubicBezTo>
                  <a:pt x="13322" y="454"/>
                  <a:pt x="13202" y="454"/>
                  <a:pt x="13083" y="454"/>
                </a:cubicBezTo>
                <a:cubicBezTo>
                  <a:pt x="12964" y="454"/>
                  <a:pt x="12845" y="454"/>
                  <a:pt x="12733" y="504"/>
                </a:cubicBezTo>
                <a:cubicBezTo>
                  <a:pt x="12582" y="504"/>
                  <a:pt x="12407" y="504"/>
                  <a:pt x="12256" y="529"/>
                </a:cubicBezTo>
                <a:cubicBezTo>
                  <a:pt x="12164" y="580"/>
                  <a:pt x="12072" y="589"/>
                  <a:pt x="11980" y="589"/>
                </a:cubicBezTo>
                <a:cubicBezTo>
                  <a:pt x="11927" y="589"/>
                  <a:pt x="11874" y="586"/>
                  <a:pt x="11821" y="586"/>
                </a:cubicBezTo>
                <a:cubicBezTo>
                  <a:pt x="11740" y="586"/>
                  <a:pt x="11660" y="593"/>
                  <a:pt x="11580" y="629"/>
                </a:cubicBezTo>
                <a:cubicBezTo>
                  <a:pt x="10728" y="729"/>
                  <a:pt x="9900" y="905"/>
                  <a:pt x="9023" y="905"/>
                </a:cubicBezTo>
                <a:cubicBezTo>
                  <a:pt x="8948" y="967"/>
                  <a:pt x="8854" y="967"/>
                  <a:pt x="8763" y="967"/>
                </a:cubicBezTo>
                <a:cubicBezTo>
                  <a:pt x="8672" y="967"/>
                  <a:pt x="8585" y="967"/>
                  <a:pt x="8522" y="1030"/>
                </a:cubicBezTo>
                <a:lnTo>
                  <a:pt x="8497" y="1030"/>
                </a:lnTo>
                <a:cubicBezTo>
                  <a:pt x="8482" y="1001"/>
                  <a:pt x="8459" y="989"/>
                  <a:pt x="8427" y="989"/>
                </a:cubicBezTo>
                <a:cubicBezTo>
                  <a:pt x="8405" y="989"/>
                  <a:pt x="8378" y="995"/>
                  <a:pt x="8347" y="1005"/>
                </a:cubicBezTo>
                <a:cubicBezTo>
                  <a:pt x="8196" y="1030"/>
                  <a:pt x="8021" y="1030"/>
                  <a:pt x="7870" y="1055"/>
                </a:cubicBezTo>
                <a:cubicBezTo>
                  <a:pt x="7820" y="1055"/>
                  <a:pt x="7795" y="1080"/>
                  <a:pt x="7795" y="1155"/>
                </a:cubicBezTo>
                <a:cubicBezTo>
                  <a:pt x="7685" y="1114"/>
                  <a:pt x="7574" y="1095"/>
                  <a:pt x="7464" y="1095"/>
                </a:cubicBezTo>
                <a:cubicBezTo>
                  <a:pt x="7374" y="1095"/>
                  <a:pt x="7284" y="1108"/>
                  <a:pt x="7194" y="1130"/>
                </a:cubicBezTo>
                <a:cubicBezTo>
                  <a:pt x="6442" y="1155"/>
                  <a:pt x="5690" y="1155"/>
                  <a:pt x="4913" y="1155"/>
                </a:cubicBezTo>
                <a:cubicBezTo>
                  <a:pt x="4537" y="1180"/>
                  <a:pt x="4537" y="1180"/>
                  <a:pt x="4637" y="1556"/>
                </a:cubicBezTo>
                <a:cubicBezTo>
                  <a:pt x="4550" y="1669"/>
                  <a:pt x="4443" y="1694"/>
                  <a:pt x="4330" y="1694"/>
                </a:cubicBezTo>
                <a:cubicBezTo>
                  <a:pt x="4240" y="1694"/>
                  <a:pt x="4146" y="1678"/>
                  <a:pt x="4054" y="1678"/>
                </a:cubicBezTo>
                <a:cubicBezTo>
                  <a:pt x="4031" y="1678"/>
                  <a:pt x="4008" y="1679"/>
                  <a:pt x="3986" y="1682"/>
                </a:cubicBezTo>
                <a:cubicBezTo>
                  <a:pt x="3915" y="1692"/>
                  <a:pt x="3844" y="1695"/>
                  <a:pt x="3773" y="1695"/>
                </a:cubicBezTo>
                <a:cubicBezTo>
                  <a:pt x="3665" y="1695"/>
                  <a:pt x="3557" y="1688"/>
                  <a:pt x="3450" y="1688"/>
                </a:cubicBezTo>
                <a:cubicBezTo>
                  <a:pt x="3271" y="1688"/>
                  <a:pt x="3096" y="1707"/>
                  <a:pt x="2933" y="1807"/>
                </a:cubicBezTo>
                <a:cubicBezTo>
                  <a:pt x="2816" y="1807"/>
                  <a:pt x="2699" y="1796"/>
                  <a:pt x="2590" y="1796"/>
                </a:cubicBezTo>
                <a:cubicBezTo>
                  <a:pt x="2535" y="1796"/>
                  <a:pt x="2482" y="1799"/>
                  <a:pt x="2432" y="1807"/>
                </a:cubicBezTo>
                <a:cubicBezTo>
                  <a:pt x="1179" y="2058"/>
                  <a:pt x="552" y="2033"/>
                  <a:pt x="326" y="3486"/>
                </a:cubicBezTo>
                <a:cubicBezTo>
                  <a:pt x="201" y="4063"/>
                  <a:pt x="377" y="4639"/>
                  <a:pt x="226" y="5216"/>
                </a:cubicBezTo>
                <a:lnTo>
                  <a:pt x="201" y="5541"/>
                </a:lnTo>
                <a:cubicBezTo>
                  <a:pt x="101" y="5767"/>
                  <a:pt x="226" y="6018"/>
                  <a:pt x="101" y="6218"/>
                </a:cubicBezTo>
                <a:cubicBezTo>
                  <a:pt x="101" y="6343"/>
                  <a:pt x="76" y="6469"/>
                  <a:pt x="76" y="6594"/>
                </a:cubicBezTo>
                <a:cubicBezTo>
                  <a:pt x="1" y="7045"/>
                  <a:pt x="1" y="7521"/>
                  <a:pt x="76" y="7998"/>
                </a:cubicBezTo>
                <a:cubicBezTo>
                  <a:pt x="76" y="8148"/>
                  <a:pt x="101" y="8298"/>
                  <a:pt x="101" y="8474"/>
                </a:cubicBezTo>
                <a:cubicBezTo>
                  <a:pt x="226" y="8724"/>
                  <a:pt x="76" y="9025"/>
                  <a:pt x="201" y="9276"/>
                </a:cubicBezTo>
                <a:cubicBezTo>
                  <a:pt x="502" y="10704"/>
                  <a:pt x="828" y="12083"/>
                  <a:pt x="1354" y="13436"/>
                </a:cubicBezTo>
                <a:cubicBezTo>
                  <a:pt x="1680" y="14263"/>
                  <a:pt x="2281" y="14765"/>
                  <a:pt x="3184" y="14840"/>
                </a:cubicBezTo>
                <a:cubicBezTo>
                  <a:pt x="3296" y="14902"/>
                  <a:pt x="3415" y="14902"/>
                  <a:pt x="3534" y="14902"/>
                </a:cubicBezTo>
                <a:cubicBezTo>
                  <a:pt x="3654" y="14902"/>
                  <a:pt x="3773" y="14902"/>
                  <a:pt x="3885" y="14965"/>
                </a:cubicBezTo>
                <a:lnTo>
                  <a:pt x="4086" y="14965"/>
                </a:lnTo>
                <a:cubicBezTo>
                  <a:pt x="4249" y="15019"/>
                  <a:pt x="4412" y="15031"/>
                  <a:pt x="4574" y="15031"/>
                </a:cubicBezTo>
                <a:cubicBezTo>
                  <a:pt x="4698" y="15031"/>
                  <a:pt x="4821" y="15024"/>
                  <a:pt x="4944" y="15024"/>
                </a:cubicBezTo>
                <a:cubicBezTo>
                  <a:pt x="5103" y="15024"/>
                  <a:pt x="5260" y="15036"/>
                  <a:pt x="5414" y="15090"/>
                </a:cubicBezTo>
                <a:cubicBezTo>
                  <a:pt x="5615" y="15090"/>
                  <a:pt x="5815" y="15090"/>
                  <a:pt x="6016" y="15115"/>
                </a:cubicBezTo>
                <a:cubicBezTo>
                  <a:pt x="6041" y="15166"/>
                  <a:pt x="6041" y="15191"/>
                  <a:pt x="6041" y="15241"/>
                </a:cubicBezTo>
                <a:cubicBezTo>
                  <a:pt x="5765" y="15391"/>
                  <a:pt x="5815" y="15617"/>
                  <a:pt x="5890" y="15867"/>
                </a:cubicBezTo>
                <a:cubicBezTo>
                  <a:pt x="6038" y="15972"/>
                  <a:pt x="6194" y="15998"/>
                  <a:pt x="6353" y="15998"/>
                </a:cubicBezTo>
                <a:cubicBezTo>
                  <a:pt x="6506" y="15998"/>
                  <a:pt x="6661" y="15975"/>
                  <a:pt x="6815" y="15975"/>
                </a:cubicBezTo>
                <a:cubicBezTo>
                  <a:pt x="6883" y="15975"/>
                  <a:pt x="6951" y="15979"/>
                  <a:pt x="7018" y="15993"/>
                </a:cubicBezTo>
                <a:cubicBezTo>
                  <a:pt x="7110" y="15941"/>
                  <a:pt x="7207" y="15932"/>
                  <a:pt x="7302" y="15932"/>
                </a:cubicBezTo>
                <a:cubicBezTo>
                  <a:pt x="7357" y="15932"/>
                  <a:pt x="7412" y="15935"/>
                  <a:pt x="7465" y="15935"/>
                </a:cubicBezTo>
                <a:cubicBezTo>
                  <a:pt x="7546" y="15935"/>
                  <a:pt x="7624" y="15928"/>
                  <a:pt x="7695" y="15892"/>
                </a:cubicBezTo>
                <a:cubicBezTo>
                  <a:pt x="7895" y="15867"/>
                  <a:pt x="8096" y="15867"/>
                  <a:pt x="8296" y="15867"/>
                </a:cubicBezTo>
                <a:cubicBezTo>
                  <a:pt x="8422" y="15805"/>
                  <a:pt x="8547" y="15798"/>
                  <a:pt x="8672" y="15798"/>
                </a:cubicBezTo>
                <a:cubicBezTo>
                  <a:pt x="8704" y="15798"/>
                  <a:pt x="8735" y="15799"/>
                  <a:pt x="8766" y="15799"/>
                </a:cubicBezTo>
                <a:cubicBezTo>
                  <a:pt x="8860" y="15799"/>
                  <a:pt x="8954" y="15795"/>
                  <a:pt x="9048" y="15767"/>
                </a:cubicBezTo>
                <a:cubicBezTo>
                  <a:pt x="9069" y="15788"/>
                  <a:pt x="9095" y="15796"/>
                  <a:pt x="9123" y="15796"/>
                </a:cubicBezTo>
                <a:cubicBezTo>
                  <a:pt x="9162" y="15796"/>
                  <a:pt x="9205" y="15781"/>
                  <a:pt x="9249" y="15767"/>
                </a:cubicBezTo>
                <a:cubicBezTo>
                  <a:pt x="9750" y="15742"/>
                  <a:pt x="10251" y="15742"/>
                  <a:pt x="10778" y="15717"/>
                </a:cubicBezTo>
                <a:cubicBezTo>
                  <a:pt x="10803" y="15717"/>
                  <a:pt x="10828" y="15692"/>
                  <a:pt x="10828" y="15667"/>
                </a:cubicBezTo>
                <a:cubicBezTo>
                  <a:pt x="10878" y="15667"/>
                  <a:pt x="10928" y="15673"/>
                  <a:pt x="10978" y="15673"/>
                </a:cubicBezTo>
                <a:cubicBezTo>
                  <a:pt x="11028" y="15673"/>
                  <a:pt x="11078" y="15667"/>
                  <a:pt x="11129" y="15642"/>
                </a:cubicBezTo>
                <a:cubicBezTo>
                  <a:pt x="11179" y="15642"/>
                  <a:pt x="11204" y="15642"/>
                  <a:pt x="11229" y="15667"/>
                </a:cubicBezTo>
                <a:cubicBezTo>
                  <a:pt x="11372" y="15667"/>
                  <a:pt x="11515" y="15683"/>
                  <a:pt x="11654" y="15683"/>
                </a:cubicBezTo>
                <a:cubicBezTo>
                  <a:pt x="11758" y="15683"/>
                  <a:pt x="11859" y="15674"/>
                  <a:pt x="11956" y="15642"/>
                </a:cubicBezTo>
                <a:cubicBezTo>
                  <a:pt x="12332" y="15617"/>
                  <a:pt x="12707" y="15617"/>
                  <a:pt x="13083" y="15592"/>
                </a:cubicBezTo>
                <a:cubicBezTo>
                  <a:pt x="13174" y="15551"/>
                  <a:pt x="13268" y="15543"/>
                  <a:pt x="13361" y="15543"/>
                </a:cubicBezTo>
                <a:cubicBezTo>
                  <a:pt x="13424" y="15543"/>
                  <a:pt x="13486" y="15547"/>
                  <a:pt x="13546" y="15547"/>
                </a:cubicBezTo>
                <a:cubicBezTo>
                  <a:pt x="13621" y="15547"/>
                  <a:pt x="13693" y="15541"/>
                  <a:pt x="13760" y="15516"/>
                </a:cubicBezTo>
                <a:cubicBezTo>
                  <a:pt x="14462" y="15441"/>
                  <a:pt x="15139" y="15391"/>
                  <a:pt x="15840" y="15341"/>
                </a:cubicBezTo>
                <a:lnTo>
                  <a:pt x="20828" y="15341"/>
                </a:lnTo>
                <a:cubicBezTo>
                  <a:pt x="21114" y="15289"/>
                  <a:pt x="21400" y="15276"/>
                  <a:pt x="21685" y="15276"/>
                </a:cubicBezTo>
                <a:cubicBezTo>
                  <a:pt x="21974" y="15276"/>
                  <a:pt x="22262" y="15289"/>
                  <a:pt x="22551" y="15289"/>
                </a:cubicBezTo>
                <a:cubicBezTo>
                  <a:pt x="22803" y="15289"/>
                  <a:pt x="23056" y="15279"/>
                  <a:pt x="23309" y="15241"/>
                </a:cubicBezTo>
                <a:cubicBezTo>
                  <a:pt x="23484" y="15241"/>
                  <a:pt x="23660" y="15216"/>
                  <a:pt x="23810" y="15216"/>
                </a:cubicBezTo>
                <a:cubicBezTo>
                  <a:pt x="23964" y="15161"/>
                  <a:pt x="24112" y="15149"/>
                  <a:pt x="24260" y="15149"/>
                </a:cubicBezTo>
                <a:cubicBezTo>
                  <a:pt x="24370" y="15149"/>
                  <a:pt x="24481" y="15156"/>
                  <a:pt x="24592" y="15156"/>
                </a:cubicBezTo>
                <a:cubicBezTo>
                  <a:pt x="24673" y="15156"/>
                  <a:pt x="24755" y="15152"/>
                  <a:pt x="24838" y="15140"/>
                </a:cubicBezTo>
                <a:cubicBezTo>
                  <a:pt x="24888" y="15140"/>
                  <a:pt x="24963" y="15115"/>
                  <a:pt x="25013" y="15090"/>
                </a:cubicBezTo>
                <a:cubicBezTo>
                  <a:pt x="25114" y="15115"/>
                  <a:pt x="25189" y="15115"/>
                  <a:pt x="25264" y="15115"/>
                </a:cubicBezTo>
                <a:cubicBezTo>
                  <a:pt x="25464" y="15115"/>
                  <a:pt x="25665" y="15090"/>
                  <a:pt x="25865" y="15090"/>
                </a:cubicBezTo>
                <a:cubicBezTo>
                  <a:pt x="25891" y="15065"/>
                  <a:pt x="25891" y="15040"/>
                  <a:pt x="25916" y="15015"/>
                </a:cubicBezTo>
                <a:lnTo>
                  <a:pt x="26016" y="15015"/>
                </a:lnTo>
                <a:cubicBezTo>
                  <a:pt x="26016" y="14990"/>
                  <a:pt x="26016" y="14990"/>
                  <a:pt x="26041" y="14965"/>
                </a:cubicBezTo>
                <a:cubicBezTo>
                  <a:pt x="26242" y="15019"/>
                  <a:pt x="26444" y="15044"/>
                  <a:pt x="26649" y="15044"/>
                </a:cubicBezTo>
                <a:cubicBezTo>
                  <a:pt x="26827" y="15044"/>
                  <a:pt x="27008" y="15025"/>
                  <a:pt x="27194" y="14990"/>
                </a:cubicBezTo>
                <a:cubicBezTo>
                  <a:pt x="27294" y="14965"/>
                  <a:pt x="27419" y="14965"/>
                  <a:pt x="27545" y="14965"/>
                </a:cubicBezTo>
                <a:cubicBezTo>
                  <a:pt x="27642" y="14907"/>
                  <a:pt x="27747" y="14894"/>
                  <a:pt x="27853" y="14894"/>
                </a:cubicBezTo>
                <a:cubicBezTo>
                  <a:pt x="27940" y="14894"/>
                  <a:pt x="28027" y="14902"/>
                  <a:pt x="28113" y="14902"/>
                </a:cubicBezTo>
                <a:cubicBezTo>
                  <a:pt x="28193" y="14902"/>
                  <a:pt x="28272" y="14895"/>
                  <a:pt x="28347" y="14865"/>
                </a:cubicBezTo>
                <a:cubicBezTo>
                  <a:pt x="29048" y="14714"/>
                  <a:pt x="29725" y="14589"/>
                  <a:pt x="30427" y="14464"/>
                </a:cubicBezTo>
                <a:cubicBezTo>
                  <a:pt x="30728" y="14414"/>
                  <a:pt x="31053" y="14364"/>
                  <a:pt x="31354" y="14288"/>
                </a:cubicBezTo>
                <a:cubicBezTo>
                  <a:pt x="31855" y="14213"/>
                  <a:pt x="32382" y="14113"/>
                  <a:pt x="32858" y="13862"/>
                </a:cubicBezTo>
                <a:cubicBezTo>
                  <a:pt x="34086" y="13587"/>
                  <a:pt x="35289" y="13186"/>
                  <a:pt x="36492" y="12785"/>
                </a:cubicBezTo>
                <a:cubicBezTo>
                  <a:pt x="37069" y="12559"/>
                  <a:pt x="37645" y="12333"/>
                  <a:pt x="38221" y="12108"/>
                </a:cubicBezTo>
                <a:cubicBezTo>
                  <a:pt x="38622" y="11957"/>
                  <a:pt x="38873" y="11707"/>
                  <a:pt x="38647" y="11256"/>
                </a:cubicBezTo>
                <a:cubicBezTo>
                  <a:pt x="38698" y="11181"/>
                  <a:pt x="38748" y="11130"/>
                  <a:pt x="38798" y="11080"/>
                </a:cubicBezTo>
                <a:cubicBezTo>
                  <a:pt x="38859" y="11029"/>
                  <a:pt x="38929" y="11020"/>
                  <a:pt x="39000" y="11020"/>
                </a:cubicBezTo>
                <a:cubicBezTo>
                  <a:pt x="39042" y="11020"/>
                  <a:pt x="39083" y="11023"/>
                  <a:pt x="39124" y="11023"/>
                </a:cubicBezTo>
                <a:cubicBezTo>
                  <a:pt x="39186" y="11023"/>
                  <a:pt x="39246" y="11016"/>
                  <a:pt x="39299" y="10980"/>
                </a:cubicBezTo>
                <a:cubicBezTo>
                  <a:pt x="39349" y="11005"/>
                  <a:pt x="39393" y="11018"/>
                  <a:pt x="39437" y="11018"/>
                </a:cubicBezTo>
                <a:cubicBezTo>
                  <a:pt x="39481" y="11018"/>
                  <a:pt x="39525" y="11005"/>
                  <a:pt x="39575" y="10980"/>
                </a:cubicBezTo>
                <a:cubicBezTo>
                  <a:pt x="40477" y="10880"/>
                  <a:pt x="41379" y="10754"/>
                  <a:pt x="42156" y="10178"/>
                </a:cubicBezTo>
                <a:cubicBezTo>
                  <a:pt x="42683" y="9526"/>
                  <a:pt x="42658" y="9426"/>
                  <a:pt x="42031" y="9176"/>
                </a:cubicBezTo>
                <a:cubicBezTo>
                  <a:pt x="41901" y="9064"/>
                  <a:pt x="41750" y="9042"/>
                  <a:pt x="41595" y="9042"/>
                </a:cubicBezTo>
                <a:cubicBezTo>
                  <a:pt x="41495" y="9042"/>
                  <a:pt x="41394" y="9051"/>
                  <a:pt x="41295" y="9051"/>
                </a:cubicBezTo>
                <a:cubicBezTo>
                  <a:pt x="41134" y="9051"/>
                  <a:pt x="40980" y="9027"/>
                  <a:pt x="40853" y="8900"/>
                </a:cubicBezTo>
                <a:cubicBezTo>
                  <a:pt x="40878" y="8549"/>
                  <a:pt x="40552" y="8449"/>
                  <a:pt x="40352" y="8248"/>
                </a:cubicBezTo>
                <a:cubicBezTo>
                  <a:pt x="40477" y="8173"/>
                  <a:pt x="40602" y="8098"/>
                  <a:pt x="40728" y="7998"/>
                </a:cubicBezTo>
                <a:cubicBezTo>
                  <a:pt x="40978" y="7872"/>
                  <a:pt x="41003" y="7647"/>
                  <a:pt x="40978" y="7396"/>
                </a:cubicBezTo>
                <a:cubicBezTo>
                  <a:pt x="40928" y="7196"/>
                  <a:pt x="40778" y="7070"/>
                  <a:pt x="40577" y="6970"/>
                </a:cubicBezTo>
                <a:cubicBezTo>
                  <a:pt x="40349" y="6902"/>
                  <a:pt x="40183" y="6688"/>
                  <a:pt x="39929" y="6688"/>
                </a:cubicBezTo>
                <a:cubicBezTo>
                  <a:pt x="39903" y="6688"/>
                  <a:pt x="39877" y="6690"/>
                  <a:pt x="39850" y="6694"/>
                </a:cubicBezTo>
                <a:cubicBezTo>
                  <a:pt x="39424" y="6419"/>
                  <a:pt x="38873" y="6419"/>
                  <a:pt x="38422" y="6193"/>
                </a:cubicBezTo>
                <a:cubicBezTo>
                  <a:pt x="38359" y="6131"/>
                  <a:pt x="38284" y="6120"/>
                  <a:pt x="38205" y="6120"/>
                </a:cubicBezTo>
                <a:cubicBezTo>
                  <a:pt x="38164" y="6120"/>
                  <a:pt x="38122" y="6123"/>
                  <a:pt x="38081" y="6123"/>
                </a:cubicBezTo>
                <a:cubicBezTo>
                  <a:pt x="38008" y="6123"/>
                  <a:pt x="37936" y="6114"/>
                  <a:pt x="37871" y="6068"/>
                </a:cubicBezTo>
                <a:lnTo>
                  <a:pt x="37394" y="6068"/>
                </a:lnTo>
                <a:cubicBezTo>
                  <a:pt x="37344" y="5967"/>
                  <a:pt x="37319" y="5892"/>
                  <a:pt x="37269" y="5817"/>
                </a:cubicBezTo>
                <a:cubicBezTo>
                  <a:pt x="37570" y="5792"/>
                  <a:pt x="37845" y="5692"/>
                  <a:pt x="38046" y="5416"/>
                </a:cubicBezTo>
                <a:cubicBezTo>
                  <a:pt x="38071" y="5366"/>
                  <a:pt x="38121" y="5341"/>
                  <a:pt x="38171" y="5291"/>
                </a:cubicBezTo>
                <a:cubicBezTo>
                  <a:pt x="38422" y="5065"/>
                  <a:pt x="38422" y="4790"/>
                  <a:pt x="38246" y="4514"/>
                </a:cubicBezTo>
                <a:lnTo>
                  <a:pt x="38171" y="4514"/>
                </a:lnTo>
                <a:cubicBezTo>
                  <a:pt x="38121" y="4013"/>
                  <a:pt x="37720" y="3887"/>
                  <a:pt x="37344" y="3737"/>
                </a:cubicBezTo>
                <a:cubicBezTo>
                  <a:pt x="37444" y="3561"/>
                  <a:pt x="37620" y="3411"/>
                  <a:pt x="37394" y="3211"/>
                </a:cubicBezTo>
                <a:cubicBezTo>
                  <a:pt x="37394" y="3135"/>
                  <a:pt x="37394" y="3060"/>
                  <a:pt x="37369" y="2985"/>
                </a:cubicBezTo>
                <a:cubicBezTo>
                  <a:pt x="37280" y="2873"/>
                  <a:pt x="37250" y="2701"/>
                  <a:pt x="37085" y="2701"/>
                </a:cubicBezTo>
                <a:cubicBezTo>
                  <a:pt x="37065" y="2701"/>
                  <a:pt x="37043" y="2704"/>
                  <a:pt x="37018" y="2709"/>
                </a:cubicBezTo>
                <a:cubicBezTo>
                  <a:pt x="36968" y="2584"/>
                  <a:pt x="36818" y="2534"/>
                  <a:pt x="36743" y="2459"/>
                </a:cubicBezTo>
                <a:cubicBezTo>
                  <a:pt x="35865" y="1757"/>
                  <a:pt x="34838" y="1456"/>
                  <a:pt x="33760" y="1281"/>
                </a:cubicBezTo>
                <a:cubicBezTo>
                  <a:pt x="33459" y="1105"/>
                  <a:pt x="33109" y="1055"/>
                  <a:pt x="32733" y="1055"/>
                </a:cubicBezTo>
                <a:cubicBezTo>
                  <a:pt x="32557" y="1005"/>
                  <a:pt x="32382" y="955"/>
                  <a:pt x="32231" y="880"/>
                </a:cubicBezTo>
                <a:cubicBezTo>
                  <a:pt x="32169" y="855"/>
                  <a:pt x="32106" y="836"/>
                  <a:pt x="32043" y="836"/>
                </a:cubicBezTo>
                <a:cubicBezTo>
                  <a:pt x="31981" y="836"/>
                  <a:pt x="31918" y="855"/>
                  <a:pt x="31855" y="905"/>
                </a:cubicBezTo>
                <a:cubicBezTo>
                  <a:pt x="31855" y="880"/>
                  <a:pt x="31830" y="855"/>
                  <a:pt x="31805" y="855"/>
                </a:cubicBezTo>
                <a:cubicBezTo>
                  <a:pt x="31747" y="838"/>
                  <a:pt x="31688" y="835"/>
                  <a:pt x="31631" y="835"/>
                </a:cubicBezTo>
                <a:cubicBezTo>
                  <a:pt x="31602" y="835"/>
                  <a:pt x="31573" y="836"/>
                  <a:pt x="31545" y="836"/>
                </a:cubicBezTo>
                <a:cubicBezTo>
                  <a:pt x="31461" y="836"/>
                  <a:pt x="31379" y="830"/>
                  <a:pt x="31304" y="779"/>
                </a:cubicBezTo>
                <a:cubicBezTo>
                  <a:pt x="31279" y="792"/>
                  <a:pt x="31260" y="798"/>
                  <a:pt x="31241" y="798"/>
                </a:cubicBezTo>
                <a:cubicBezTo>
                  <a:pt x="31223" y="798"/>
                  <a:pt x="31204" y="792"/>
                  <a:pt x="31179" y="779"/>
                </a:cubicBezTo>
                <a:cubicBezTo>
                  <a:pt x="31061" y="725"/>
                  <a:pt x="30933" y="713"/>
                  <a:pt x="30802" y="713"/>
                </a:cubicBezTo>
                <a:cubicBezTo>
                  <a:pt x="30701" y="713"/>
                  <a:pt x="30598" y="720"/>
                  <a:pt x="30495" y="720"/>
                </a:cubicBezTo>
                <a:cubicBezTo>
                  <a:pt x="30361" y="720"/>
                  <a:pt x="30228" y="708"/>
                  <a:pt x="30101" y="654"/>
                </a:cubicBezTo>
                <a:lnTo>
                  <a:pt x="29901" y="654"/>
                </a:lnTo>
                <a:cubicBezTo>
                  <a:pt x="29713" y="592"/>
                  <a:pt x="29523" y="577"/>
                  <a:pt x="29333" y="577"/>
                </a:cubicBezTo>
                <a:cubicBezTo>
                  <a:pt x="29160" y="577"/>
                  <a:pt x="28987" y="589"/>
                  <a:pt x="28817" y="589"/>
                </a:cubicBezTo>
                <a:cubicBezTo>
                  <a:pt x="28649" y="589"/>
                  <a:pt x="28483" y="577"/>
                  <a:pt x="28322" y="529"/>
                </a:cubicBezTo>
                <a:cubicBezTo>
                  <a:pt x="28246" y="529"/>
                  <a:pt x="28171" y="529"/>
                  <a:pt x="28096" y="504"/>
                </a:cubicBezTo>
                <a:cubicBezTo>
                  <a:pt x="27913" y="453"/>
                  <a:pt x="27726" y="439"/>
                  <a:pt x="27538" y="439"/>
                </a:cubicBezTo>
                <a:cubicBezTo>
                  <a:pt x="27318" y="439"/>
                  <a:pt x="27098" y="458"/>
                  <a:pt x="26881" y="458"/>
                </a:cubicBezTo>
                <a:cubicBezTo>
                  <a:pt x="26826" y="458"/>
                  <a:pt x="26772" y="457"/>
                  <a:pt x="26718" y="454"/>
                </a:cubicBezTo>
                <a:cubicBezTo>
                  <a:pt x="26617" y="479"/>
                  <a:pt x="26567" y="504"/>
                  <a:pt x="26542" y="529"/>
                </a:cubicBezTo>
                <a:cubicBezTo>
                  <a:pt x="26292" y="429"/>
                  <a:pt x="25966" y="504"/>
                  <a:pt x="25865" y="128"/>
                </a:cubicBezTo>
                <a:cubicBezTo>
                  <a:pt x="25715" y="15"/>
                  <a:pt x="25551" y="1"/>
                  <a:pt x="2538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oogle Shape;891;p18"/>
          <p:cNvGrpSpPr/>
          <p:nvPr/>
        </p:nvGrpSpPr>
        <p:grpSpPr>
          <a:xfrm>
            <a:off x="1785207" y="542321"/>
            <a:ext cx="861015" cy="917274"/>
            <a:chOff x="3987558" y="2333254"/>
            <a:chExt cx="1168884" cy="1167328"/>
          </a:xfrm>
        </p:grpSpPr>
        <p:sp>
          <p:nvSpPr>
            <p:cNvPr id="7" name="Google Shape;892;p18"/>
            <p:cNvSpPr/>
            <p:nvPr/>
          </p:nvSpPr>
          <p:spPr>
            <a:xfrm>
              <a:off x="4537148" y="2470011"/>
              <a:ext cx="307776" cy="307703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893;p18"/>
            <p:cNvSpPr/>
            <p:nvPr/>
          </p:nvSpPr>
          <p:spPr>
            <a:xfrm>
              <a:off x="4142444" y="2333254"/>
              <a:ext cx="890890" cy="1167328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894;p18"/>
            <p:cNvSpPr/>
            <p:nvPr/>
          </p:nvSpPr>
          <p:spPr>
            <a:xfrm>
              <a:off x="3987558" y="2743585"/>
              <a:ext cx="136883" cy="68439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895;p18"/>
            <p:cNvSpPr/>
            <p:nvPr/>
          </p:nvSpPr>
          <p:spPr>
            <a:xfrm>
              <a:off x="3994687" y="2514590"/>
              <a:ext cx="122627" cy="116039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896;p18"/>
            <p:cNvSpPr/>
            <p:nvPr/>
          </p:nvSpPr>
          <p:spPr>
            <a:xfrm>
              <a:off x="3993598" y="2924982"/>
              <a:ext cx="123715" cy="116823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897;p18"/>
            <p:cNvSpPr/>
            <p:nvPr/>
          </p:nvSpPr>
          <p:spPr>
            <a:xfrm>
              <a:off x="5018109" y="2743587"/>
              <a:ext cx="136883" cy="68439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898;p18"/>
            <p:cNvSpPr/>
            <p:nvPr/>
          </p:nvSpPr>
          <p:spPr>
            <a:xfrm>
              <a:off x="5016678" y="2514590"/>
              <a:ext cx="131205" cy="116521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" name="Google Shape;899;p18"/>
            <p:cNvSpPr/>
            <p:nvPr/>
          </p:nvSpPr>
          <p:spPr>
            <a:xfrm>
              <a:off x="5025237" y="2924980"/>
              <a:ext cx="131205" cy="116521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5" name="Google Shape;805;p15"/>
          <p:cNvSpPr txBox="1">
            <a:spLocks/>
          </p:cNvSpPr>
          <p:nvPr/>
        </p:nvSpPr>
        <p:spPr>
          <a:xfrm>
            <a:off x="467544" y="1347614"/>
            <a:ext cx="8136904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100" b="0" i="0" u="none" strike="noStrike" cap="none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pPr algn="just"/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36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5" name="Google Shape;805;p15"/>
          <p:cNvSpPr txBox="1">
            <a:spLocks noGrp="1"/>
          </p:cNvSpPr>
          <p:nvPr>
            <p:ph type="title"/>
          </p:nvPr>
        </p:nvSpPr>
        <p:spPr>
          <a:xfrm>
            <a:off x="2699792" y="720207"/>
            <a:ext cx="3477978" cy="7076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4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4400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6512" y="51470"/>
            <a:ext cx="3285771" cy="847458"/>
            <a:chOff x="-1090035" y="1233141"/>
            <a:chExt cx="3285771" cy="847458"/>
          </a:xfrm>
        </p:grpSpPr>
        <p:grpSp>
          <p:nvGrpSpPr>
            <p:cNvPr id="4" name="Group 3"/>
            <p:cNvGrpSpPr/>
            <p:nvPr/>
          </p:nvGrpSpPr>
          <p:grpSpPr>
            <a:xfrm>
              <a:off x="-1090035" y="1233141"/>
              <a:ext cx="908748" cy="847458"/>
              <a:chOff x="6588224" y="1617429"/>
              <a:chExt cx="950400" cy="950400"/>
            </a:xfrm>
          </p:grpSpPr>
          <p:sp>
            <p:nvSpPr>
              <p:cNvPr id="8" name="Google Shape;875;p17"/>
              <p:cNvSpPr/>
              <p:nvPr/>
            </p:nvSpPr>
            <p:spPr>
              <a:xfrm>
                <a:off x="6588224" y="1617429"/>
                <a:ext cx="950400" cy="950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852;p17"/>
              <p:cNvSpPr/>
              <p:nvPr/>
            </p:nvSpPr>
            <p:spPr>
              <a:xfrm>
                <a:off x="6704558" y="1841679"/>
                <a:ext cx="717731" cy="50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70000" tIns="91425" rIns="274300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4400" b="1" dirty="0">
                    <a:solidFill>
                      <a:schemeClr val="dk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  <a:sym typeface="Fira Sans Condensed"/>
                  </a:rPr>
                  <a:t>3</a:t>
                </a:r>
                <a:endParaRPr sz="4400" b="1" dirty="0">
                  <a:solidFill>
                    <a:schemeClr val="dk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  <a:sym typeface="Fira Sans Condensed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-433278" y="1310034"/>
              <a:ext cx="2629014" cy="685652"/>
              <a:chOff x="6377842" y="3548002"/>
              <a:chExt cx="2629014" cy="685652"/>
            </a:xfrm>
          </p:grpSpPr>
          <p:sp>
            <p:nvSpPr>
              <p:cNvPr id="6" name="Google Shape;880;p17"/>
              <p:cNvSpPr/>
              <p:nvPr/>
            </p:nvSpPr>
            <p:spPr>
              <a:xfrm>
                <a:off x="6377842" y="3548002"/>
                <a:ext cx="2629014" cy="685652"/>
              </a:xfrm>
              <a:custGeom>
                <a:avLst/>
                <a:gdLst/>
                <a:ahLst/>
                <a:cxnLst/>
                <a:rect l="l" t="t" r="r" b="b"/>
                <a:pathLst>
                  <a:path w="42683" h="15999" extrusionOk="0">
                    <a:moveTo>
                      <a:pt x="21730" y="2233"/>
                    </a:moveTo>
                    <a:cubicBezTo>
                      <a:pt x="21780" y="2258"/>
                      <a:pt x="21805" y="2283"/>
                      <a:pt x="21830" y="2308"/>
                    </a:cubicBezTo>
                    <a:cubicBezTo>
                      <a:pt x="21780" y="2283"/>
                      <a:pt x="21730" y="2258"/>
                      <a:pt x="21680" y="2258"/>
                    </a:cubicBezTo>
                    <a:cubicBezTo>
                      <a:pt x="21705" y="2233"/>
                      <a:pt x="21730" y="2233"/>
                      <a:pt x="21730" y="2233"/>
                    </a:cubicBezTo>
                    <a:close/>
                    <a:moveTo>
                      <a:pt x="18597" y="3662"/>
                    </a:moveTo>
                    <a:cubicBezTo>
                      <a:pt x="18622" y="3662"/>
                      <a:pt x="18597" y="3687"/>
                      <a:pt x="18597" y="3687"/>
                    </a:cubicBezTo>
                    <a:lnTo>
                      <a:pt x="18572" y="3687"/>
                    </a:lnTo>
                    <a:cubicBezTo>
                      <a:pt x="18597" y="3687"/>
                      <a:pt x="18597" y="3662"/>
                      <a:pt x="18597" y="3662"/>
                    </a:cubicBezTo>
                    <a:close/>
                    <a:moveTo>
                      <a:pt x="36567" y="3887"/>
                    </a:moveTo>
                    <a:lnTo>
                      <a:pt x="36567" y="3887"/>
                    </a:lnTo>
                    <a:cubicBezTo>
                      <a:pt x="36476" y="3924"/>
                      <a:pt x="36397" y="3947"/>
                      <a:pt x="36323" y="3947"/>
                    </a:cubicBezTo>
                    <a:cubicBezTo>
                      <a:pt x="36295" y="3947"/>
                      <a:pt x="36268" y="3944"/>
                      <a:pt x="36241" y="3937"/>
                    </a:cubicBezTo>
                    <a:cubicBezTo>
                      <a:pt x="36367" y="3937"/>
                      <a:pt x="36467" y="3912"/>
                      <a:pt x="36567" y="3887"/>
                    </a:cubicBezTo>
                    <a:close/>
                    <a:moveTo>
                      <a:pt x="5439" y="6293"/>
                    </a:moveTo>
                    <a:cubicBezTo>
                      <a:pt x="5439" y="6293"/>
                      <a:pt x="5439" y="6318"/>
                      <a:pt x="5414" y="6318"/>
                    </a:cubicBezTo>
                    <a:cubicBezTo>
                      <a:pt x="5414" y="6318"/>
                      <a:pt x="5414" y="6293"/>
                      <a:pt x="5414" y="6293"/>
                    </a:cubicBezTo>
                    <a:close/>
                    <a:moveTo>
                      <a:pt x="23172" y="7054"/>
                    </a:moveTo>
                    <a:cubicBezTo>
                      <a:pt x="23191" y="7054"/>
                      <a:pt x="23212" y="7059"/>
                      <a:pt x="23234" y="7070"/>
                    </a:cubicBezTo>
                    <a:cubicBezTo>
                      <a:pt x="23309" y="7095"/>
                      <a:pt x="23384" y="7120"/>
                      <a:pt x="23459" y="7120"/>
                    </a:cubicBezTo>
                    <a:cubicBezTo>
                      <a:pt x="23334" y="7196"/>
                      <a:pt x="23209" y="7271"/>
                      <a:pt x="23083" y="7396"/>
                    </a:cubicBezTo>
                    <a:cubicBezTo>
                      <a:pt x="23083" y="7346"/>
                      <a:pt x="23083" y="7271"/>
                      <a:pt x="23083" y="7196"/>
                    </a:cubicBezTo>
                    <a:cubicBezTo>
                      <a:pt x="23064" y="7117"/>
                      <a:pt x="23105" y="7054"/>
                      <a:pt x="23172" y="7054"/>
                    </a:cubicBezTo>
                    <a:close/>
                    <a:moveTo>
                      <a:pt x="5615" y="8624"/>
                    </a:moveTo>
                    <a:cubicBezTo>
                      <a:pt x="5690" y="8674"/>
                      <a:pt x="5740" y="8699"/>
                      <a:pt x="5690" y="8749"/>
                    </a:cubicBezTo>
                    <a:cubicBezTo>
                      <a:pt x="5665" y="8724"/>
                      <a:pt x="5640" y="8674"/>
                      <a:pt x="5615" y="8624"/>
                    </a:cubicBezTo>
                    <a:close/>
                    <a:moveTo>
                      <a:pt x="23159" y="9201"/>
                    </a:moveTo>
                    <a:cubicBezTo>
                      <a:pt x="23159" y="9201"/>
                      <a:pt x="23134" y="9226"/>
                      <a:pt x="23134" y="9226"/>
                    </a:cubicBezTo>
                    <a:cubicBezTo>
                      <a:pt x="23134" y="9226"/>
                      <a:pt x="23109" y="9201"/>
                      <a:pt x="23109" y="9201"/>
                    </a:cubicBezTo>
                    <a:close/>
                    <a:moveTo>
                      <a:pt x="39700" y="9226"/>
                    </a:moveTo>
                    <a:cubicBezTo>
                      <a:pt x="39700" y="9251"/>
                      <a:pt x="39700" y="9276"/>
                      <a:pt x="39675" y="9301"/>
                    </a:cubicBezTo>
                    <a:cubicBezTo>
                      <a:pt x="39675" y="9276"/>
                      <a:pt x="39700" y="9251"/>
                      <a:pt x="39700" y="9226"/>
                    </a:cubicBezTo>
                    <a:close/>
                    <a:moveTo>
                      <a:pt x="16016" y="9401"/>
                    </a:moveTo>
                    <a:cubicBezTo>
                      <a:pt x="15991" y="9401"/>
                      <a:pt x="15991" y="9426"/>
                      <a:pt x="15991" y="9426"/>
                    </a:cubicBezTo>
                    <a:cubicBezTo>
                      <a:pt x="15991" y="9401"/>
                      <a:pt x="15991" y="9401"/>
                      <a:pt x="15991" y="9401"/>
                    </a:cubicBezTo>
                    <a:close/>
                    <a:moveTo>
                      <a:pt x="36868" y="11231"/>
                    </a:moveTo>
                    <a:cubicBezTo>
                      <a:pt x="36868" y="11231"/>
                      <a:pt x="36868" y="11256"/>
                      <a:pt x="36843" y="11256"/>
                    </a:cubicBezTo>
                    <a:cubicBezTo>
                      <a:pt x="36843" y="11256"/>
                      <a:pt x="36843" y="11231"/>
                      <a:pt x="36843" y="11231"/>
                    </a:cubicBezTo>
                    <a:close/>
                    <a:moveTo>
                      <a:pt x="1956" y="11256"/>
                    </a:moveTo>
                    <a:cubicBezTo>
                      <a:pt x="1956" y="11281"/>
                      <a:pt x="1956" y="11331"/>
                      <a:pt x="1930" y="11356"/>
                    </a:cubicBezTo>
                    <a:cubicBezTo>
                      <a:pt x="1930" y="11306"/>
                      <a:pt x="1930" y="11281"/>
                      <a:pt x="1956" y="11256"/>
                    </a:cubicBezTo>
                    <a:close/>
                    <a:moveTo>
                      <a:pt x="26617" y="11481"/>
                    </a:moveTo>
                    <a:cubicBezTo>
                      <a:pt x="26667" y="11481"/>
                      <a:pt x="26667" y="11531"/>
                      <a:pt x="26667" y="11582"/>
                    </a:cubicBezTo>
                    <a:cubicBezTo>
                      <a:pt x="26642" y="11607"/>
                      <a:pt x="26642" y="11632"/>
                      <a:pt x="26617" y="11657"/>
                    </a:cubicBezTo>
                    <a:cubicBezTo>
                      <a:pt x="26617" y="11590"/>
                      <a:pt x="26617" y="11543"/>
                      <a:pt x="26617" y="11481"/>
                    </a:cubicBezTo>
                    <a:close/>
                    <a:moveTo>
                      <a:pt x="11003" y="11882"/>
                    </a:moveTo>
                    <a:cubicBezTo>
                      <a:pt x="11003" y="11882"/>
                      <a:pt x="11003" y="11882"/>
                      <a:pt x="10978" y="11907"/>
                    </a:cubicBezTo>
                    <a:cubicBezTo>
                      <a:pt x="10978" y="11882"/>
                      <a:pt x="10978" y="11882"/>
                      <a:pt x="10978" y="11882"/>
                    </a:cubicBezTo>
                    <a:close/>
                    <a:moveTo>
                      <a:pt x="30721" y="12446"/>
                    </a:moveTo>
                    <a:cubicBezTo>
                      <a:pt x="30753" y="12446"/>
                      <a:pt x="30778" y="12459"/>
                      <a:pt x="30803" y="12484"/>
                    </a:cubicBezTo>
                    <a:cubicBezTo>
                      <a:pt x="30753" y="12559"/>
                      <a:pt x="30677" y="12659"/>
                      <a:pt x="30602" y="12759"/>
                    </a:cubicBezTo>
                    <a:cubicBezTo>
                      <a:pt x="30527" y="12684"/>
                      <a:pt x="30427" y="12609"/>
                      <a:pt x="30602" y="12484"/>
                    </a:cubicBezTo>
                    <a:cubicBezTo>
                      <a:pt x="30652" y="12459"/>
                      <a:pt x="30690" y="12446"/>
                      <a:pt x="30721" y="12446"/>
                    </a:cubicBezTo>
                    <a:close/>
                    <a:moveTo>
                      <a:pt x="9374" y="12785"/>
                    </a:moveTo>
                    <a:cubicBezTo>
                      <a:pt x="9365" y="12794"/>
                      <a:pt x="9359" y="12803"/>
                      <a:pt x="9355" y="12811"/>
                    </a:cubicBezTo>
                    <a:lnTo>
                      <a:pt x="9355" y="12811"/>
                    </a:lnTo>
                    <a:cubicBezTo>
                      <a:pt x="9359" y="12810"/>
                      <a:pt x="9365" y="12810"/>
                      <a:pt x="9374" y="12810"/>
                    </a:cubicBezTo>
                    <a:cubicBezTo>
                      <a:pt x="9349" y="12810"/>
                      <a:pt x="9349" y="12834"/>
                      <a:pt x="9349" y="12835"/>
                    </a:cubicBezTo>
                    <a:lnTo>
                      <a:pt x="9349" y="12835"/>
                    </a:lnTo>
                    <a:cubicBezTo>
                      <a:pt x="9349" y="12834"/>
                      <a:pt x="9349" y="12824"/>
                      <a:pt x="9355" y="12811"/>
                    </a:cubicBezTo>
                    <a:lnTo>
                      <a:pt x="9355" y="12811"/>
                    </a:lnTo>
                    <a:cubicBezTo>
                      <a:pt x="9349" y="12813"/>
                      <a:pt x="9349" y="12819"/>
                      <a:pt x="9349" y="12835"/>
                    </a:cubicBezTo>
                    <a:cubicBezTo>
                      <a:pt x="9349" y="12810"/>
                      <a:pt x="9349" y="12810"/>
                      <a:pt x="9349" y="12785"/>
                    </a:cubicBezTo>
                    <a:close/>
                    <a:moveTo>
                      <a:pt x="22808" y="12910"/>
                    </a:moveTo>
                    <a:cubicBezTo>
                      <a:pt x="22808" y="12910"/>
                      <a:pt x="22808" y="12935"/>
                      <a:pt x="22808" y="12935"/>
                    </a:cubicBezTo>
                    <a:cubicBezTo>
                      <a:pt x="22808" y="12935"/>
                      <a:pt x="22808" y="12910"/>
                      <a:pt x="22783" y="12910"/>
                    </a:cubicBezTo>
                    <a:close/>
                    <a:moveTo>
                      <a:pt x="23058" y="13035"/>
                    </a:moveTo>
                    <a:cubicBezTo>
                      <a:pt x="23058" y="13035"/>
                      <a:pt x="23058" y="13060"/>
                      <a:pt x="23083" y="13060"/>
                    </a:cubicBezTo>
                    <a:lnTo>
                      <a:pt x="22983" y="13060"/>
                    </a:lnTo>
                    <a:cubicBezTo>
                      <a:pt x="23008" y="13060"/>
                      <a:pt x="23033" y="13035"/>
                      <a:pt x="23058" y="13035"/>
                    </a:cubicBezTo>
                    <a:close/>
                    <a:moveTo>
                      <a:pt x="25383" y="1"/>
                    </a:moveTo>
                    <a:cubicBezTo>
                      <a:pt x="25327" y="1"/>
                      <a:pt x="25270" y="3"/>
                      <a:pt x="25214" y="3"/>
                    </a:cubicBezTo>
                    <a:lnTo>
                      <a:pt x="20377" y="3"/>
                    </a:lnTo>
                    <a:cubicBezTo>
                      <a:pt x="20352" y="53"/>
                      <a:pt x="20327" y="78"/>
                      <a:pt x="20352" y="103"/>
                    </a:cubicBezTo>
                    <a:lnTo>
                      <a:pt x="20302" y="103"/>
                    </a:lnTo>
                    <a:cubicBezTo>
                      <a:pt x="20201" y="128"/>
                      <a:pt x="20101" y="128"/>
                      <a:pt x="19976" y="128"/>
                    </a:cubicBezTo>
                    <a:cubicBezTo>
                      <a:pt x="19951" y="103"/>
                      <a:pt x="19850" y="78"/>
                      <a:pt x="19775" y="53"/>
                    </a:cubicBezTo>
                    <a:cubicBezTo>
                      <a:pt x="19662" y="59"/>
                      <a:pt x="19550" y="60"/>
                      <a:pt x="19437" y="60"/>
                    </a:cubicBezTo>
                    <a:cubicBezTo>
                      <a:pt x="19324" y="60"/>
                      <a:pt x="19211" y="59"/>
                      <a:pt x="19098" y="59"/>
                    </a:cubicBezTo>
                    <a:cubicBezTo>
                      <a:pt x="18873" y="59"/>
                      <a:pt x="18647" y="65"/>
                      <a:pt x="18422" y="103"/>
                    </a:cubicBezTo>
                    <a:cubicBezTo>
                      <a:pt x="17946" y="128"/>
                      <a:pt x="17494" y="128"/>
                      <a:pt x="17018" y="128"/>
                    </a:cubicBezTo>
                    <a:cubicBezTo>
                      <a:pt x="16913" y="185"/>
                      <a:pt x="16802" y="199"/>
                      <a:pt x="16690" y="199"/>
                    </a:cubicBezTo>
                    <a:cubicBezTo>
                      <a:pt x="16567" y="199"/>
                      <a:pt x="16442" y="182"/>
                      <a:pt x="16319" y="182"/>
                    </a:cubicBezTo>
                    <a:cubicBezTo>
                      <a:pt x="16207" y="182"/>
                      <a:pt x="16096" y="196"/>
                      <a:pt x="15991" y="253"/>
                    </a:cubicBezTo>
                    <a:cubicBezTo>
                      <a:pt x="15961" y="224"/>
                      <a:pt x="15932" y="212"/>
                      <a:pt x="15903" y="212"/>
                    </a:cubicBezTo>
                    <a:cubicBezTo>
                      <a:pt x="15882" y="212"/>
                      <a:pt x="15861" y="218"/>
                      <a:pt x="15840" y="228"/>
                    </a:cubicBezTo>
                    <a:cubicBezTo>
                      <a:pt x="15565" y="253"/>
                      <a:pt x="15264" y="253"/>
                      <a:pt x="14988" y="278"/>
                    </a:cubicBezTo>
                    <a:cubicBezTo>
                      <a:pt x="14896" y="312"/>
                      <a:pt x="14804" y="320"/>
                      <a:pt x="14712" y="320"/>
                    </a:cubicBezTo>
                    <a:cubicBezTo>
                      <a:pt x="14621" y="320"/>
                      <a:pt x="14529" y="312"/>
                      <a:pt x="14437" y="312"/>
                    </a:cubicBezTo>
                    <a:cubicBezTo>
                      <a:pt x="14345" y="312"/>
                      <a:pt x="14253" y="320"/>
                      <a:pt x="14161" y="353"/>
                    </a:cubicBezTo>
                    <a:cubicBezTo>
                      <a:pt x="13910" y="378"/>
                      <a:pt x="13685" y="378"/>
                      <a:pt x="13434" y="404"/>
                    </a:cubicBezTo>
                    <a:cubicBezTo>
                      <a:pt x="13322" y="454"/>
                      <a:pt x="13202" y="454"/>
                      <a:pt x="13083" y="454"/>
                    </a:cubicBezTo>
                    <a:cubicBezTo>
                      <a:pt x="12964" y="454"/>
                      <a:pt x="12845" y="454"/>
                      <a:pt x="12733" y="504"/>
                    </a:cubicBezTo>
                    <a:cubicBezTo>
                      <a:pt x="12582" y="504"/>
                      <a:pt x="12407" y="504"/>
                      <a:pt x="12256" y="529"/>
                    </a:cubicBezTo>
                    <a:cubicBezTo>
                      <a:pt x="12164" y="580"/>
                      <a:pt x="12072" y="589"/>
                      <a:pt x="11980" y="589"/>
                    </a:cubicBezTo>
                    <a:cubicBezTo>
                      <a:pt x="11927" y="589"/>
                      <a:pt x="11874" y="586"/>
                      <a:pt x="11821" y="586"/>
                    </a:cubicBezTo>
                    <a:cubicBezTo>
                      <a:pt x="11740" y="586"/>
                      <a:pt x="11660" y="593"/>
                      <a:pt x="11580" y="629"/>
                    </a:cubicBezTo>
                    <a:cubicBezTo>
                      <a:pt x="10728" y="729"/>
                      <a:pt x="9900" y="905"/>
                      <a:pt x="9023" y="905"/>
                    </a:cubicBezTo>
                    <a:cubicBezTo>
                      <a:pt x="8948" y="967"/>
                      <a:pt x="8854" y="967"/>
                      <a:pt x="8763" y="967"/>
                    </a:cubicBezTo>
                    <a:cubicBezTo>
                      <a:pt x="8672" y="967"/>
                      <a:pt x="8585" y="967"/>
                      <a:pt x="8522" y="1030"/>
                    </a:cubicBezTo>
                    <a:lnTo>
                      <a:pt x="8497" y="1030"/>
                    </a:lnTo>
                    <a:cubicBezTo>
                      <a:pt x="8482" y="1001"/>
                      <a:pt x="8459" y="989"/>
                      <a:pt x="8427" y="989"/>
                    </a:cubicBezTo>
                    <a:cubicBezTo>
                      <a:pt x="8405" y="989"/>
                      <a:pt x="8378" y="995"/>
                      <a:pt x="8347" y="1005"/>
                    </a:cubicBezTo>
                    <a:cubicBezTo>
                      <a:pt x="8196" y="1030"/>
                      <a:pt x="8021" y="1030"/>
                      <a:pt x="7870" y="1055"/>
                    </a:cubicBezTo>
                    <a:cubicBezTo>
                      <a:pt x="7820" y="1055"/>
                      <a:pt x="7795" y="1080"/>
                      <a:pt x="7795" y="1155"/>
                    </a:cubicBezTo>
                    <a:cubicBezTo>
                      <a:pt x="7685" y="1114"/>
                      <a:pt x="7574" y="1095"/>
                      <a:pt x="7464" y="1095"/>
                    </a:cubicBezTo>
                    <a:cubicBezTo>
                      <a:pt x="7374" y="1095"/>
                      <a:pt x="7284" y="1108"/>
                      <a:pt x="7194" y="1130"/>
                    </a:cubicBezTo>
                    <a:cubicBezTo>
                      <a:pt x="6442" y="1155"/>
                      <a:pt x="5690" y="1155"/>
                      <a:pt x="4913" y="1155"/>
                    </a:cubicBezTo>
                    <a:cubicBezTo>
                      <a:pt x="4537" y="1180"/>
                      <a:pt x="4537" y="1180"/>
                      <a:pt x="4637" y="1556"/>
                    </a:cubicBezTo>
                    <a:cubicBezTo>
                      <a:pt x="4550" y="1669"/>
                      <a:pt x="4443" y="1694"/>
                      <a:pt x="4330" y="1694"/>
                    </a:cubicBezTo>
                    <a:cubicBezTo>
                      <a:pt x="4240" y="1694"/>
                      <a:pt x="4146" y="1678"/>
                      <a:pt x="4054" y="1678"/>
                    </a:cubicBezTo>
                    <a:cubicBezTo>
                      <a:pt x="4031" y="1678"/>
                      <a:pt x="4008" y="1679"/>
                      <a:pt x="3986" y="1682"/>
                    </a:cubicBezTo>
                    <a:cubicBezTo>
                      <a:pt x="3915" y="1692"/>
                      <a:pt x="3844" y="1695"/>
                      <a:pt x="3773" y="1695"/>
                    </a:cubicBezTo>
                    <a:cubicBezTo>
                      <a:pt x="3665" y="1695"/>
                      <a:pt x="3557" y="1688"/>
                      <a:pt x="3450" y="1688"/>
                    </a:cubicBezTo>
                    <a:cubicBezTo>
                      <a:pt x="3271" y="1688"/>
                      <a:pt x="3096" y="1707"/>
                      <a:pt x="2933" y="1807"/>
                    </a:cubicBezTo>
                    <a:cubicBezTo>
                      <a:pt x="2816" y="1807"/>
                      <a:pt x="2699" y="1796"/>
                      <a:pt x="2590" y="1796"/>
                    </a:cubicBezTo>
                    <a:cubicBezTo>
                      <a:pt x="2535" y="1796"/>
                      <a:pt x="2482" y="1799"/>
                      <a:pt x="2432" y="1807"/>
                    </a:cubicBezTo>
                    <a:cubicBezTo>
                      <a:pt x="1179" y="2058"/>
                      <a:pt x="552" y="2033"/>
                      <a:pt x="326" y="3486"/>
                    </a:cubicBezTo>
                    <a:cubicBezTo>
                      <a:pt x="201" y="4063"/>
                      <a:pt x="377" y="4639"/>
                      <a:pt x="226" y="5216"/>
                    </a:cubicBezTo>
                    <a:lnTo>
                      <a:pt x="201" y="5541"/>
                    </a:lnTo>
                    <a:cubicBezTo>
                      <a:pt x="101" y="5767"/>
                      <a:pt x="226" y="6018"/>
                      <a:pt x="101" y="6218"/>
                    </a:cubicBezTo>
                    <a:cubicBezTo>
                      <a:pt x="101" y="6343"/>
                      <a:pt x="76" y="6469"/>
                      <a:pt x="76" y="6594"/>
                    </a:cubicBezTo>
                    <a:cubicBezTo>
                      <a:pt x="1" y="7045"/>
                      <a:pt x="1" y="7521"/>
                      <a:pt x="76" y="7998"/>
                    </a:cubicBezTo>
                    <a:cubicBezTo>
                      <a:pt x="76" y="8148"/>
                      <a:pt x="101" y="8298"/>
                      <a:pt x="101" y="8474"/>
                    </a:cubicBezTo>
                    <a:cubicBezTo>
                      <a:pt x="226" y="8724"/>
                      <a:pt x="76" y="9025"/>
                      <a:pt x="201" y="9276"/>
                    </a:cubicBezTo>
                    <a:cubicBezTo>
                      <a:pt x="502" y="10704"/>
                      <a:pt x="828" y="12083"/>
                      <a:pt x="1354" y="13436"/>
                    </a:cubicBezTo>
                    <a:cubicBezTo>
                      <a:pt x="1680" y="14263"/>
                      <a:pt x="2281" y="14765"/>
                      <a:pt x="3184" y="14840"/>
                    </a:cubicBezTo>
                    <a:cubicBezTo>
                      <a:pt x="3296" y="14902"/>
                      <a:pt x="3415" y="14902"/>
                      <a:pt x="3534" y="14902"/>
                    </a:cubicBezTo>
                    <a:cubicBezTo>
                      <a:pt x="3654" y="14902"/>
                      <a:pt x="3773" y="14902"/>
                      <a:pt x="3885" y="14965"/>
                    </a:cubicBezTo>
                    <a:lnTo>
                      <a:pt x="4086" y="14965"/>
                    </a:lnTo>
                    <a:cubicBezTo>
                      <a:pt x="4249" y="15019"/>
                      <a:pt x="4412" y="15031"/>
                      <a:pt x="4574" y="15031"/>
                    </a:cubicBezTo>
                    <a:cubicBezTo>
                      <a:pt x="4698" y="15031"/>
                      <a:pt x="4821" y="15024"/>
                      <a:pt x="4944" y="15024"/>
                    </a:cubicBezTo>
                    <a:cubicBezTo>
                      <a:pt x="5103" y="15024"/>
                      <a:pt x="5260" y="15036"/>
                      <a:pt x="5414" y="15090"/>
                    </a:cubicBezTo>
                    <a:cubicBezTo>
                      <a:pt x="5615" y="15090"/>
                      <a:pt x="5815" y="15090"/>
                      <a:pt x="6016" y="15115"/>
                    </a:cubicBezTo>
                    <a:cubicBezTo>
                      <a:pt x="6041" y="15166"/>
                      <a:pt x="6041" y="15191"/>
                      <a:pt x="6041" y="15241"/>
                    </a:cubicBezTo>
                    <a:cubicBezTo>
                      <a:pt x="5765" y="15391"/>
                      <a:pt x="5815" y="15617"/>
                      <a:pt x="5890" y="15867"/>
                    </a:cubicBezTo>
                    <a:cubicBezTo>
                      <a:pt x="6038" y="15972"/>
                      <a:pt x="6194" y="15998"/>
                      <a:pt x="6353" y="15998"/>
                    </a:cubicBezTo>
                    <a:cubicBezTo>
                      <a:pt x="6506" y="15998"/>
                      <a:pt x="6661" y="15975"/>
                      <a:pt x="6815" y="15975"/>
                    </a:cubicBezTo>
                    <a:cubicBezTo>
                      <a:pt x="6883" y="15975"/>
                      <a:pt x="6951" y="15979"/>
                      <a:pt x="7018" y="15993"/>
                    </a:cubicBezTo>
                    <a:cubicBezTo>
                      <a:pt x="7110" y="15941"/>
                      <a:pt x="7207" y="15932"/>
                      <a:pt x="7302" y="15932"/>
                    </a:cubicBezTo>
                    <a:cubicBezTo>
                      <a:pt x="7357" y="15932"/>
                      <a:pt x="7412" y="15935"/>
                      <a:pt x="7465" y="15935"/>
                    </a:cubicBezTo>
                    <a:cubicBezTo>
                      <a:pt x="7546" y="15935"/>
                      <a:pt x="7624" y="15928"/>
                      <a:pt x="7695" y="15892"/>
                    </a:cubicBezTo>
                    <a:cubicBezTo>
                      <a:pt x="7895" y="15867"/>
                      <a:pt x="8096" y="15867"/>
                      <a:pt x="8296" y="15867"/>
                    </a:cubicBezTo>
                    <a:cubicBezTo>
                      <a:pt x="8422" y="15805"/>
                      <a:pt x="8547" y="15798"/>
                      <a:pt x="8672" y="15798"/>
                    </a:cubicBezTo>
                    <a:cubicBezTo>
                      <a:pt x="8704" y="15798"/>
                      <a:pt x="8735" y="15799"/>
                      <a:pt x="8766" y="15799"/>
                    </a:cubicBezTo>
                    <a:cubicBezTo>
                      <a:pt x="8860" y="15799"/>
                      <a:pt x="8954" y="15795"/>
                      <a:pt x="9048" y="15767"/>
                    </a:cubicBezTo>
                    <a:cubicBezTo>
                      <a:pt x="9069" y="15788"/>
                      <a:pt x="9095" y="15796"/>
                      <a:pt x="9123" y="15796"/>
                    </a:cubicBezTo>
                    <a:cubicBezTo>
                      <a:pt x="9162" y="15796"/>
                      <a:pt x="9205" y="15781"/>
                      <a:pt x="9249" y="15767"/>
                    </a:cubicBezTo>
                    <a:cubicBezTo>
                      <a:pt x="9750" y="15742"/>
                      <a:pt x="10251" y="15742"/>
                      <a:pt x="10778" y="15717"/>
                    </a:cubicBezTo>
                    <a:cubicBezTo>
                      <a:pt x="10803" y="15717"/>
                      <a:pt x="10828" y="15692"/>
                      <a:pt x="10828" y="15667"/>
                    </a:cubicBezTo>
                    <a:cubicBezTo>
                      <a:pt x="10878" y="15667"/>
                      <a:pt x="10928" y="15673"/>
                      <a:pt x="10978" y="15673"/>
                    </a:cubicBezTo>
                    <a:cubicBezTo>
                      <a:pt x="11028" y="15673"/>
                      <a:pt x="11078" y="15667"/>
                      <a:pt x="11129" y="15642"/>
                    </a:cubicBezTo>
                    <a:cubicBezTo>
                      <a:pt x="11179" y="15642"/>
                      <a:pt x="11204" y="15642"/>
                      <a:pt x="11229" y="15667"/>
                    </a:cubicBezTo>
                    <a:cubicBezTo>
                      <a:pt x="11372" y="15667"/>
                      <a:pt x="11515" y="15683"/>
                      <a:pt x="11654" y="15683"/>
                    </a:cubicBezTo>
                    <a:cubicBezTo>
                      <a:pt x="11758" y="15683"/>
                      <a:pt x="11859" y="15674"/>
                      <a:pt x="11956" y="15642"/>
                    </a:cubicBezTo>
                    <a:cubicBezTo>
                      <a:pt x="12332" y="15617"/>
                      <a:pt x="12707" y="15617"/>
                      <a:pt x="13083" y="15592"/>
                    </a:cubicBezTo>
                    <a:cubicBezTo>
                      <a:pt x="13174" y="15551"/>
                      <a:pt x="13268" y="15543"/>
                      <a:pt x="13361" y="15543"/>
                    </a:cubicBezTo>
                    <a:cubicBezTo>
                      <a:pt x="13424" y="15543"/>
                      <a:pt x="13486" y="15547"/>
                      <a:pt x="13546" y="15547"/>
                    </a:cubicBezTo>
                    <a:cubicBezTo>
                      <a:pt x="13621" y="15547"/>
                      <a:pt x="13693" y="15541"/>
                      <a:pt x="13760" y="15516"/>
                    </a:cubicBezTo>
                    <a:cubicBezTo>
                      <a:pt x="14462" y="15441"/>
                      <a:pt x="15139" y="15391"/>
                      <a:pt x="15840" y="15341"/>
                    </a:cubicBezTo>
                    <a:lnTo>
                      <a:pt x="20828" y="15341"/>
                    </a:lnTo>
                    <a:cubicBezTo>
                      <a:pt x="21114" y="15289"/>
                      <a:pt x="21400" y="15276"/>
                      <a:pt x="21685" y="15276"/>
                    </a:cubicBezTo>
                    <a:cubicBezTo>
                      <a:pt x="21974" y="15276"/>
                      <a:pt x="22262" y="15289"/>
                      <a:pt x="22551" y="15289"/>
                    </a:cubicBezTo>
                    <a:cubicBezTo>
                      <a:pt x="22803" y="15289"/>
                      <a:pt x="23056" y="15279"/>
                      <a:pt x="23309" y="15241"/>
                    </a:cubicBezTo>
                    <a:cubicBezTo>
                      <a:pt x="23484" y="15241"/>
                      <a:pt x="23660" y="15216"/>
                      <a:pt x="23810" y="15216"/>
                    </a:cubicBezTo>
                    <a:cubicBezTo>
                      <a:pt x="23964" y="15161"/>
                      <a:pt x="24112" y="15149"/>
                      <a:pt x="24260" y="15149"/>
                    </a:cubicBezTo>
                    <a:cubicBezTo>
                      <a:pt x="24370" y="15149"/>
                      <a:pt x="24481" y="15156"/>
                      <a:pt x="24592" y="15156"/>
                    </a:cubicBezTo>
                    <a:cubicBezTo>
                      <a:pt x="24673" y="15156"/>
                      <a:pt x="24755" y="15152"/>
                      <a:pt x="24838" y="15140"/>
                    </a:cubicBezTo>
                    <a:cubicBezTo>
                      <a:pt x="24888" y="15140"/>
                      <a:pt x="24963" y="15115"/>
                      <a:pt x="25013" y="15090"/>
                    </a:cubicBezTo>
                    <a:cubicBezTo>
                      <a:pt x="25114" y="15115"/>
                      <a:pt x="25189" y="15115"/>
                      <a:pt x="25264" y="15115"/>
                    </a:cubicBezTo>
                    <a:cubicBezTo>
                      <a:pt x="25464" y="15115"/>
                      <a:pt x="25665" y="15090"/>
                      <a:pt x="25865" y="15090"/>
                    </a:cubicBezTo>
                    <a:cubicBezTo>
                      <a:pt x="25891" y="15065"/>
                      <a:pt x="25891" y="15040"/>
                      <a:pt x="25916" y="15015"/>
                    </a:cubicBezTo>
                    <a:lnTo>
                      <a:pt x="26016" y="15015"/>
                    </a:lnTo>
                    <a:cubicBezTo>
                      <a:pt x="26016" y="14990"/>
                      <a:pt x="26016" y="14990"/>
                      <a:pt x="26041" y="14965"/>
                    </a:cubicBezTo>
                    <a:cubicBezTo>
                      <a:pt x="26242" y="15019"/>
                      <a:pt x="26444" y="15044"/>
                      <a:pt x="26649" y="15044"/>
                    </a:cubicBezTo>
                    <a:cubicBezTo>
                      <a:pt x="26827" y="15044"/>
                      <a:pt x="27008" y="15025"/>
                      <a:pt x="27194" y="14990"/>
                    </a:cubicBezTo>
                    <a:cubicBezTo>
                      <a:pt x="27294" y="14965"/>
                      <a:pt x="27419" y="14965"/>
                      <a:pt x="27545" y="14965"/>
                    </a:cubicBezTo>
                    <a:cubicBezTo>
                      <a:pt x="27642" y="14907"/>
                      <a:pt x="27747" y="14894"/>
                      <a:pt x="27853" y="14894"/>
                    </a:cubicBezTo>
                    <a:cubicBezTo>
                      <a:pt x="27940" y="14894"/>
                      <a:pt x="28027" y="14902"/>
                      <a:pt x="28113" y="14902"/>
                    </a:cubicBezTo>
                    <a:cubicBezTo>
                      <a:pt x="28193" y="14902"/>
                      <a:pt x="28272" y="14895"/>
                      <a:pt x="28347" y="14865"/>
                    </a:cubicBezTo>
                    <a:cubicBezTo>
                      <a:pt x="29048" y="14714"/>
                      <a:pt x="29725" y="14589"/>
                      <a:pt x="30427" y="14464"/>
                    </a:cubicBezTo>
                    <a:cubicBezTo>
                      <a:pt x="30728" y="14414"/>
                      <a:pt x="31053" y="14364"/>
                      <a:pt x="31354" y="14288"/>
                    </a:cubicBezTo>
                    <a:cubicBezTo>
                      <a:pt x="31855" y="14213"/>
                      <a:pt x="32382" y="14113"/>
                      <a:pt x="32858" y="13862"/>
                    </a:cubicBezTo>
                    <a:cubicBezTo>
                      <a:pt x="34086" y="13587"/>
                      <a:pt x="35289" y="13186"/>
                      <a:pt x="36492" y="12785"/>
                    </a:cubicBezTo>
                    <a:cubicBezTo>
                      <a:pt x="37069" y="12559"/>
                      <a:pt x="37645" y="12333"/>
                      <a:pt x="38221" y="12108"/>
                    </a:cubicBezTo>
                    <a:cubicBezTo>
                      <a:pt x="38622" y="11957"/>
                      <a:pt x="38873" y="11707"/>
                      <a:pt x="38647" y="11256"/>
                    </a:cubicBezTo>
                    <a:cubicBezTo>
                      <a:pt x="38698" y="11181"/>
                      <a:pt x="38748" y="11130"/>
                      <a:pt x="38798" y="11080"/>
                    </a:cubicBezTo>
                    <a:cubicBezTo>
                      <a:pt x="38859" y="11029"/>
                      <a:pt x="38929" y="11020"/>
                      <a:pt x="39000" y="11020"/>
                    </a:cubicBezTo>
                    <a:cubicBezTo>
                      <a:pt x="39042" y="11020"/>
                      <a:pt x="39083" y="11023"/>
                      <a:pt x="39124" y="11023"/>
                    </a:cubicBezTo>
                    <a:cubicBezTo>
                      <a:pt x="39186" y="11023"/>
                      <a:pt x="39246" y="11016"/>
                      <a:pt x="39299" y="10980"/>
                    </a:cubicBezTo>
                    <a:cubicBezTo>
                      <a:pt x="39349" y="11005"/>
                      <a:pt x="39393" y="11018"/>
                      <a:pt x="39437" y="11018"/>
                    </a:cubicBezTo>
                    <a:cubicBezTo>
                      <a:pt x="39481" y="11018"/>
                      <a:pt x="39525" y="11005"/>
                      <a:pt x="39575" y="10980"/>
                    </a:cubicBezTo>
                    <a:cubicBezTo>
                      <a:pt x="40477" y="10880"/>
                      <a:pt x="41379" y="10754"/>
                      <a:pt x="42156" y="10178"/>
                    </a:cubicBezTo>
                    <a:cubicBezTo>
                      <a:pt x="42683" y="9526"/>
                      <a:pt x="42658" y="9426"/>
                      <a:pt x="42031" y="9176"/>
                    </a:cubicBezTo>
                    <a:cubicBezTo>
                      <a:pt x="41901" y="9064"/>
                      <a:pt x="41750" y="9042"/>
                      <a:pt x="41595" y="9042"/>
                    </a:cubicBezTo>
                    <a:cubicBezTo>
                      <a:pt x="41495" y="9042"/>
                      <a:pt x="41394" y="9051"/>
                      <a:pt x="41295" y="9051"/>
                    </a:cubicBezTo>
                    <a:cubicBezTo>
                      <a:pt x="41134" y="9051"/>
                      <a:pt x="40980" y="9027"/>
                      <a:pt x="40853" y="8900"/>
                    </a:cubicBezTo>
                    <a:cubicBezTo>
                      <a:pt x="40878" y="8549"/>
                      <a:pt x="40552" y="8449"/>
                      <a:pt x="40352" y="8248"/>
                    </a:cubicBezTo>
                    <a:cubicBezTo>
                      <a:pt x="40477" y="8173"/>
                      <a:pt x="40602" y="8098"/>
                      <a:pt x="40728" y="7998"/>
                    </a:cubicBezTo>
                    <a:cubicBezTo>
                      <a:pt x="40978" y="7872"/>
                      <a:pt x="41003" y="7647"/>
                      <a:pt x="40978" y="7396"/>
                    </a:cubicBezTo>
                    <a:cubicBezTo>
                      <a:pt x="40928" y="7196"/>
                      <a:pt x="40778" y="7070"/>
                      <a:pt x="40577" y="6970"/>
                    </a:cubicBezTo>
                    <a:cubicBezTo>
                      <a:pt x="40349" y="6902"/>
                      <a:pt x="40183" y="6688"/>
                      <a:pt x="39929" y="6688"/>
                    </a:cubicBezTo>
                    <a:cubicBezTo>
                      <a:pt x="39903" y="6688"/>
                      <a:pt x="39877" y="6690"/>
                      <a:pt x="39850" y="6694"/>
                    </a:cubicBezTo>
                    <a:cubicBezTo>
                      <a:pt x="39424" y="6419"/>
                      <a:pt x="38873" y="6419"/>
                      <a:pt x="38422" y="6193"/>
                    </a:cubicBezTo>
                    <a:cubicBezTo>
                      <a:pt x="38359" y="6131"/>
                      <a:pt x="38284" y="6120"/>
                      <a:pt x="38205" y="6120"/>
                    </a:cubicBezTo>
                    <a:cubicBezTo>
                      <a:pt x="38164" y="6120"/>
                      <a:pt x="38122" y="6123"/>
                      <a:pt x="38081" y="6123"/>
                    </a:cubicBezTo>
                    <a:cubicBezTo>
                      <a:pt x="38008" y="6123"/>
                      <a:pt x="37936" y="6114"/>
                      <a:pt x="37871" y="6068"/>
                    </a:cubicBezTo>
                    <a:lnTo>
                      <a:pt x="37394" y="6068"/>
                    </a:lnTo>
                    <a:cubicBezTo>
                      <a:pt x="37344" y="5967"/>
                      <a:pt x="37319" y="5892"/>
                      <a:pt x="37269" y="5817"/>
                    </a:cubicBezTo>
                    <a:cubicBezTo>
                      <a:pt x="37570" y="5792"/>
                      <a:pt x="37845" y="5692"/>
                      <a:pt x="38046" y="5416"/>
                    </a:cubicBezTo>
                    <a:cubicBezTo>
                      <a:pt x="38071" y="5366"/>
                      <a:pt x="38121" y="5341"/>
                      <a:pt x="38171" y="5291"/>
                    </a:cubicBezTo>
                    <a:cubicBezTo>
                      <a:pt x="38422" y="5065"/>
                      <a:pt x="38422" y="4790"/>
                      <a:pt x="38246" y="4514"/>
                    </a:cubicBezTo>
                    <a:lnTo>
                      <a:pt x="38171" y="4514"/>
                    </a:lnTo>
                    <a:cubicBezTo>
                      <a:pt x="38121" y="4013"/>
                      <a:pt x="37720" y="3887"/>
                      <a:pt x="37344" y="3737"/>
                    </a:cubicBezTo>
                    <a:cubicBezTo>
                      <a:pt x="37444" y="3561"/>
                      <a:pt x="37620" y="3411"/>
                      <a:pt x="37394" y="3211"/>
                    </a:cubicBezTo>
                    <a:cubicBezTo>
                      <a:pt x="37394" y="3135"/>
                      <a:pt x="37394" y="3060"/>
                      <a:pt x="37369" y="2985"/>
                    </a:cubicBezTo>
                    <a:cubicBezTo>
                      <a:pt x="37280" y="2873"/>
                      <a:pt x="37250" y="2701"/>
                      <a:pt x="37085" y="2701"/>
                    </a:cubicBezTo>
                    <a:cubicBezTo>
                      <a:pt x="37065" y="2701"/>
                      <a:pt x="37043" y="2704"/>
                      <a:pt x="37018" y="2709"/>
                    </a:cubicBezTo>
                    <a:cubicBezTo>
                      <a:pt x="36968" y="2584"/>
                      <a:pt x="36818" y="2534"/>
                      <a:pt x="36743" y="2459"/>
                    </a:cubicBezTo>
                    <a:cubicBezTo>
                      <a:pt x="35865" y="1757"/>
                      <a:pt x="34838" y="1456"/>
                      <a:pt x="33760" y="1281"/>
                    </a:cubicBezTo>
                    <a:cubicBezTo>
                      <a:pt x="33459" y="1105"/>
                      <a:pt x="33109" y="1055"/>
                      <a:pt x="32733" y="1055"/>
                    </a:cubicBezTo>
                    <a:cubicBezTo>
                      <a:pt x="32557" y="1005"/>
                      <a:pt x="32382" y="955"/>
                      <a:pt x="32231" y="880"/>
                    </a:cubicBezTo>
                    <a:cubicBezTo>
                      <a:pt x="32169" y="855"/>
                      <a:pt x="32106" y="836"/>
                      <a:pt x="32043" y="836"/>
                    </a:cubicBezTo>
                    <a:cubicBezTo>
                      <a:pt x="31981" y="836"/>
                      <a:pt x="31918" y="855"/>
                      <a:pt x="31855" y="905"/>
                    </a:cubicBezTo>
                    <a:cubicBezTo>
                      <a:pt x="31855" y="880"/>
                      <a:pt x="31830" y="855"/>
                      <a:pt x="31805" y="855"/>
                    </a:cubicBezTo>
                    <a:cubicBezTo>
                      <a:pt x="31747" y="838"/>
                      <a:pt x="31688" y="835"/>
                      <a:pt x="31631" y="835"/>
                    </a:cubicBezTo>
                    <a:cubicBezTo>
                      <a:pt x="31602" y="835"/>
                      <a:pt x="31573" y="836"/>
                      <a:pt x="31545" y="836"/>
                    </a:cubicBezTo>
                    <a:cubicBezTo>
                      <a:pt x="31461" y="836"/>
                      <a:pt x="31379" y="830"/>
                      <a:pt x="31304" y="779"/>
                    </a:cubicBezTo>
                    <a:cubicBezTo>
                      <a:pt x="31279" y="792"/>
                      <a:pt x="31260" y="798"/>
                      <a:pt x="31241" y="798"/>
                    </a:cubicBezTo>
                    <a:cubicBezTo>
                      <a:pt x="31223" y="798"/>
                      <a:pt x="31204" y="792"/>
                      <a:pt x="31179" y="779"/>
                    </a:cubicBezTo>
                    <a:cubicBezTo>
                      <a:pt x="31061" y="725"/>
                      <a:pt x="30933" y="713"/>
                      <a:pt x="30802" y="713"/>
                    </a:cubicBezTo>
                    <a:cubicBezTo>
                      <a:pt x="30701" y="713"/>
                      <a:pt x="30598" y="720"/>
                      <a:pt x="30495" y="720"/>
                    </a:cubicBezTo>
                    <a:cubicBezTo>
                      <a:pt x="30361" y="720"/>
                      <a:pt x="30228" y="708"/>
                      <a:pt x="30101" y="654"/>
                    </a:cubicBezTo>
                    <a:lnTo>
                      <a:pt x="29901" y="654"/>
                    </a:lnTo>
                    <a:cubicBezTo>
                      <a:pt x="29713" y="592"/>
                      <a:pt x="29523" y="577"/>
                      <a:pt x="29333" y="577"/>
                    </a:cubicBezTo>
                    <a:cubicBezTo>
                      <a:pt x="29160" y="577"/>
                      <a:pt x="28987" y="589"/>
                      <a:pt x="28817" y="589"/>
                    </a:cubicBezTo>
                    <a:cubicBezTo>
                      <a:pt x="28649" y="589"/>
                      <a:pt x="28483" y="577"/>
                      <a:pt x="28322" y="529"/>
                    </a:cubicBezTo>
                    <a:cubicBezTo>
                      <a:pt x="28246" y="529"/>
                      <a:pt x="28171" y="529"/>
                      <a:pt x="28096" y="504"/>
                    </a:cubicBezTo>
                    <a:cubicBezTo>
                      <a:pt x="27913" y="453"/>
                      <a:pt x="27726" y="439"/>
                      <a:pt x="27538" y="439"/>
                    </a:cubicBezTo>
                    <a:cubicBezTo>
                      <a:pt x="27318" y="439"/>
                      <a:pt x="27098" y="458"/>
                      <a:pt x="26881" y="458"/>
                    </a:cubicBezTo>
                    <a:cubicBezTo>
                      <a:pt x="26826" y="458"/>
                      <a:pt x="26772" y="457"/>
                      <a:pt x="26718" y="454"/>
                    </a:cubicBezTo>
                    <a:cubicBezTo>
                      <a:pt x="26617" y="479"/>
                      <a:pt x="26567" y="504"/>
                      <a:pt x="26542" y="529"/>
                    </a:cubicBezTo>
                    <a:cubicBezTo>
                      <a:pt x="26292" y="429"/>
                      <a:pt x="25966" y="504"/>
                      <a:pt x="25865" y="128"/>
                    </a:cubicBezTo>
                    <a:cubicBezTo>
                      <a:pt x="25715" y="15"/>
                      <a:pt x="25551" y="1"/>
                      <a:pt x="25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882;p17"/>
              <p:cNvSpPr txBox="1"/>
              <p:nvPr/>
            </p:nvSpPr>
            <p:spPr>
              <a:xfrm>
                <a:off x="6427596" y="3668972"/>
                <a:ext cx="252735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sz="2800" b="1" dirty="0" smtClean="0">
                    <a:solidFill>
                      <a:schemeClr val="dk1"/>
                    </a:solidFill>
                    <a:latin typeface="+mj-lt"/>
                    <a:ea typeface="Englebert"/>
                    <a:cs typeface="Englebert"/>
                    <a:sym typeface="Englebert"/>
                  </a:rPr>
                  <a:t>Luyện đọc hay</a:t>
                </a:r>
                <a:endParaRPr sz="2800" b="1" dirty="0">
                  <a:solidFill>
                    <a:schemeClr val="dk1"/>
                  </a:solidFill>
                  <a:latin typeface="+mj-lt"/>
                  <a:ea typeface="Englebert"/>
                  <a:cs typeface="Englebert"/>
                  <a:sym typeface="Englebert"/>
                </a:endParaRPr>
              </a:p>
            </p:txBody>
          </p:sp>
        </p:grpSp>
      </p:grpSp>
      <p:sp>
        <p:nvSpPr>
          <p:cNvPr id="13" name="Google Shape;1547;p37"/>
          <p:cNvSpPr/>
          <p:nvPr/>
        </p:nvSpPr>
        <p:spPr>
          <a:xfrm>
            <a:off x="251520" y="898928"/>
            <a:ext cx="8424936" cy="4049086"/>
          </a:xfrm>
          <a:custGeom>
            <a:avLst/>
            <a:gdLst/>
            <a:ahLst/>
            <a:cxnLst/>
            <a:rect l="l" t="t" r="r" b="b"/>
            <a:pathLst>
              <a:path w="71631" h="35835" extrusionOk="0">
                <a:moveTo>
                  <a:pt x="24555" y="0"/>
                </a:moveTo>
                <a:cubicBezTo>
                  <a:pt x="21999" y="0"/>
                  <a:pt x="19439" y="186"/>
                  <a:pt x="16943" y="753"/>
                </a:cubicBezTo>
                <a:cubicBezTo>
                  <a:pt x="13780" y="1451"/>
                  <a:pt x="10618" y="2991"/>
                  <a:pt x="8379" y="5373"/>
                </a:cubicBezTo>
                <a:cubicBezTo>
                  <a:pt x="8051" y="5476"/>
                  <a:pt x="7784" y="5558"/>
                  <a:pt x="7537" y="5722"/>
                </a:cubicBezTo>
                <a:cubicBezTo>
                  <a:pt x="1" y="10507"/>
                  <a:pt x="432" y="20611"/>
                  <a:pt x="5812" y="26772"/>
                </a:cubicBezTo>
                <a:cubicBezTo>
                  <a:pt x="11973" y="33877"/>
                  <a:pt x="21995" y="34986"/>
                  <a:pt x="30723" y="35582"/>
                </a:cubicBezTo>
                <a:cubicBezTo>
                  <a:pt x="32901" y="35743"/>
                  <a:pt x="35099" y="35835"/>
                  <a:pt x="37299" y="35835"/>
                </a:cubicBezTo>
                <a:cubicBezTo>
                  <a:pt x="44597" y="35835"/>
                  <a:pt x="51924" y="34831"/>
                  <a:pt x="58693" y="32070"/>
                </a:cubicBezTo>
                <a:cubicBezTo>
                  <a:pt x="62800" y="30448"/>
                  <a:pt x="66825" y="28066"/>
                  <a:pt x="69145" y="24205"/>
                </a:cubicBezTo>
                <a:cubicBezTo>
                  <a:pt x="71281" y="20529"/>
                  <a:pt x="71630" y="15826"/>
                  <a:pt x="69228" y="12150"/>
                </a:cubicBezTo>
                <a:cubicBezTo>
                  <a:pt x="67174" y="8885"/>
                  <a:pt x="63662" y="7098"/>
                  <a:pt x="60151" y="5722"/>
                </a:cubicBezTo>
                <a:cubicBezTo>
                  <a:pt x="55879" y="4264"/>
                  <a:pt x="51341" y="3320"/>
                  <a:pt x="46987" y="2478"/>
                </a:cubicBezTo>
                <a:cubicBezTo>
                  <a:pt x="41935" y="1533"/>
                  <a:pt x="36883" y="753"/>
                  <a:pt x="31831" y="342"/>
                </a:cubicBezTo>
                <a:cubicBezTo>
                  <a:pt x="29450" y="171"/>
                  <a:pt x="27004" y="0"/>
                  <a:pt x="24555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49;p37"/>
          <p:cNvSpPr/>
          <p:nvPr/>
        </p:nvSpPr>
        <p:spPr>
          <a:xfrm>
            <a:off x="683568" y="4034325"/>
            <a:ext cx="539447" cy="481641"/>
          </a:xfrm>
          <a:custGeom>
            <a:avLst/>
            <a:gdLst/>
            <a:ahLst/>
            <a:cxnLst/>
            <a:rect l="l" t="t" r="r" b="b"/>
            <a:pathLst>
              <a:path w="68961" h="34360" extrusionOk="0">
                <a:moveTo>
                  <a:pt x="29793" y="627"/>
                </a:moveTo>
                <a:cubicBezTo>
                  <a:pt x="31042" y="627"/>
                  <a:pt x="32291" y="656"/>
                  <a:pt x="33536" y="708"/>
                </a:cubicBezTo>
                <a:cubicBezTo>
                  <a:pt x="39019" y="872"/>
                  <a:pt x="44666" y="1385"/>
                  <a:pt x="50149" y="2248"/>
                </a:cubicBezTo>
                <a:cubicBezTo>
                  <a:pt x="55612" y="3193"/>
                  <a:pt x="61444" y="4897"/>
                  <a:pt x="65120" y="9600"/>
                </a:cubicBezTo>
                <a:cubicBezTo>
                  <a:pt x="68960" y="14570"/>
                  <a:pt x="68550" y="20977"/>
                  <a:pt x="64340" y="25597"/>
                </a:cubicBezTo>
                <a:cubicBezTo>
                  <a:pt x="60417" y="30054"/>
                  <a:pt x="54421" y="31512"/>
                  <a:pt x="48855" y="32456"/>
                </a:cubicBezTo>
                <a:cubicBezTo>
                  <a:pt x="43610" y="33353"/>
                  <a:pt x="38244" y="33806"/>
                  <a:pt x="32898" y="33806"/>
                </a:cubicBezTo>
                <a:cubicBezTo>
                  <a:pt x="31630" y="33806"/>
                  <a:pt x="30364" y="33781"/>
                  <a:pt x="29100" y="33730"/>
                </a:cubicBezTo>
                <a:cubicBezTo>
                  <a:pt x="23699" y="33483"/>
                  <a:pt x="18134" y="33052"/>
                  <a:pt x="12917" y="31245"/>
                </a:cubicBezTo>
                <a:cubicBezTo>
                  <a:pt x="7619" y="29376"/>
                  <a:pt x="2485" y="25782"/>
                  <a:pt x="1109" y="19786"/>
                </a:cubicBezTo>
                <a:cubicBezTo>
                  <a:pt x="0" y="15432"/>
                  <a:pt x="1027" y="10627"/>
                  <a:pt x="3594" y="7115"/>
                </a:cubicBezTo>
                <a:cubicBezTo>
                  <a:pt x="11507" y="2147"/>
                  <a:pt x="20660" y="627"/>
                  <a:pt x="29793" y="627"/>
                </a:cubicBezTo>
                <a:close/>
                <a:moveTo>
                  <a:pt x="30015" y="1"/>
                </a:moveTo>
                <a:cubicBezTo>
                  <a:pt x="21187" y="1"/>
                  <a:pt x="12367" y="1344"/>
                  <a:pt x="4621" y="5760"/>
                </a:cubicBezTo>
                <a:cubicBezTo>
                  <a:pt x="5134" y="5246"/>
                  <a:pt x="5730" y="4733"/>
                  <a:pt x="6325" y="4219"/>
                </a:cubicBezTo>
                <a:cubicBezTo>
                  <a:pt x="6486" y="4148"/>
                  <a:pt x="6367" y="3937"/>
                  <a:pt x="6226" y="3937"/>
                </a:cubicBezTo>
                <a:cubicBezTo>
                  <a:pt x="6204" y="3937"/>
                  <a:pt x="6182" y="3942"/>
                  <a:pt x="6161" y="3952"/>
                </a:cubicBezTo>
                <a:cubicBezTo>
                  <a:pt x="5216" y="4651"/>
                  <a:pt x="4374" y="5493"/>
                  <a:pt x="3676" y="6355"/>
                </a:cubicBezTo>
                <a:cubicBezTo>
                  <a:pt x="3081" y="6704"/>
                  <a:pt x="2485" y="7115"/>
                  <a:pt x="1890" y="7464"/>
                </a:cubicBezTo>
                <a:cubicBezTo>
                  <a:pt x="1675" y="7679"/>
                  <a:pt x="1805" y="8052"/>
                  <a:pt x="1993" y="8052"/>
                </a:cubicBezTo>
                <a:cubicBezTo>
                  <a:pt x="2038" y="8052"/>
                  <a:pt x="2088" y="8030"/>
                  <a:pt x="2136" y="7977"/>
                </a:cubicBezTo>
                <a:cubicBezTo>
                  <a:pt x="2403" y="7895"/>
                  <a:pt x="2567" y="7731"/>
                  <a:pt x="2731" y="7628"/>
                </a:cubicBezTo>
                <a:lnTo>
                  <a:pt x="2731" y="7628"/>
                </a:lnTo>
                <a:cubicBezTo>
                  <a:pt x="1109" y="10031"/>
                  <a:pt x="267" y="12947"/>
                  <a:pt x="164" y="15945"/>
                </a:cubicBezTo>
                <a:cubicBezTo>
                  <a:pt x="82" y="20895"/>
                  <a:pt x="2403" y="25351"/>
                  <a:pt x="6161" y="28267"/>
                </a:cubicBezTo>
                <a:cubicBezTo>
                  <a:pt x="10350" y="31594"/>
                  <a:pt x="15751" y="32888"/>
                  <a:pt x="20803" y="33565"/>
                </a:cubicBezTo>
                <a:cubicBezTo>
                  <a:pt x="24877" y="34101"/>
                  <a:pt x="28950" y="34359"/>
                  <a:pt x="33024" y="34359"/>
                </a:cubicBezTo>
                <a:cubicBezTo>
                  <a:pt x="36138" y="34359"/>
                  <a:pt x="39252" y="34208"/>
                  <a:pt x="42366" y="33915"/>
                </a:cubicBezTo>
                <a:cubicBezTo>
                  <a:pt x="48609" y="33216"/>
                  <a:pt x="55530" y="32456"/>
                  <a:pt x="61013" y="29027"/>
                </a:cubicBezTo>
                <a:cubicBezTo>
                  <a:pt x="65366" y="26378"/>
                  <a:pt x="68960" y="21490"/>
                  <a:pt x="68365" y="16028"/>
                </a:cubicBezTo>
                <a:cubicBezTo>
                  <a:pt x="67851" y="10811"/>
                  <a:pt x="63826" y="6602"/>
                  <a:pt x="59473" y="4384"/>
                </a:cubicBezTo>
                <a:cubicBezTo>
                  <a:pt x="53907" y="1652"/>
                  <a:pt x="47500" y="1221"/>
                  <a:pt x="41504" y="626"/>
                </a:cubicBezTo>
                <a:cubicBezTo>
                  <a:pt x="37732" y="257"/>
                  <a:pt x="33873" y="1"/>
                  <a:pt x="30015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itle 10"/>
          <p:cNvSpPr txBox="1">
            <a:spLocks noGrp="1"/>
          </p:cNvSpPr>
          <p:nvPr>
            <p:ph type="title"/>
          </p:nvPr>
        </p:nvSpPr>
        <p:spPr>
          <a:xfrm>
            <a:off x="1234328" y="1938601"/>
            <a:ext cx="7510613" cy="19697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Giọng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đọc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  <a:p>
            <a:pPr algn="l"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Giọng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nhảnh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Giọng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hiền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chậm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rãi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b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giọng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tả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402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dk2"/>
        </a:solidFill>
        <a:effectLst/>
      </p:bgPr>
    </p:bg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2093" y="51470"/>
            <a:ext cx="3285771" cy="847458"/>
            <a:chOff x="-1090035" y="1233141"/>
            <a:chExt cx="3285771" cy="847458"/>
          </a:xfrm>
        </p:grpSpPr>
        <p:grpSp>
          <p:nvGrpSpPr>
            <p:cNvPr id="6" name="Group 5"/>
            <p:cNvGrpSpPr/>
            <p:nvPr/>
          </p:nvGrpSpPr>
          <p:grpSpPr>
            <a:xfrm>
              <a:off x="-1090035" y="1233141"/>
              <a:ext cx="908748" cy="847458"/>
              <a:chOff x="6588224" y="1617429"/>
              <a:chExt cx="950400" cy="950400"/>
            </a:xfrm>
          </p:grpSpPr>
          <p:sp>
            <p:nvSpPr>
              <p:cNvPr id="10" name="Google Shape;875;p17"/>
              <p:cNvSpPr/>
              <p:nvPr/>
            </p:nvSpPr>
            <p:spPr>
              <a:xfrm>
                <a:off x="6588224" y="1617429"/>
                <a:ext cx="950400" cy="950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852;p17"/>
              <p:cNvSpPr/>
              <p:nvPr/>
            </p:nvSpPr>
            <p:spPr>
              <a:xfrm>
                <a:off x="6704558" y="1841679"/>
                <a:ext cx="717731" cy="50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70000" tIns="91425" rIns="274300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4400" b="1" dirty="0">
                    <a:solidFill>
                      <a:schemeClr val="dk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  <a:sym typeface="Fira Sans Condensed"/>
                  </a:rPr>
                  <a:t>3</a:t>
                </a:r>
                <a:endParaRPr sz="4400" b="1" dirty="0">
                  <a:solidFill>
                    <a:schemeClr val="dk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  <a:sym typeface="Fira Sans Condensed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-433278" y="1310034"/>
              <a:ext cx="2629014" cy="685652"/>
              <a:chOff x="6377842" y="3548002"/>
              <a:chExt cx="2629014" cy="685652"/>
            </a:xfrm>
          </p:grpSpPr>
          <p:sp>
            <p:nvSpPr>
              <p:cNvPr id="8" name="Google Shape;880;p17"/>
              <p:cNvSpPr/>
              <p:nvPr/>
            </p:nvSpPr>
            <p:spPr>
              <a:xfrm>
                <a:off x="6377842" y="3548002"/>
                <a:ext cx="2629014" cy="685652"/>
              </a:xfrm>
              <a:custGeom>
                <a:avLst/>
                <a:gdLst/>
                <a:ahLst/>
                <a:cxnLst/>
                <a:rect l="l" t="t" r="r" b="b"/>
                <a:pathLst>
                  <a:path w="42683" h="15999" extrusionOk="0">
                    <a:moveTo>
                      <a:pt x="21730" y="2233"/>
                    </a:moveTo>
                    <a:cubicBezTo>
                      <a:pt x="21780" y="2258"/>
                      <a:pt x="21805" y="2283"/>
                      <a:pt x="21830" y="2308"/>
                    </a:cubicBezTo>
                    <a:cubicBezTo>
                      <a:pt x="21780" y="2283"/>
                      <a:pt x="21730" y="2258"/>
                      <a:pt x="21680" y="2258"/>
                    </a:cubicBezTo>
                    <a:cubicBezTo>
                      <a:pt x="21705" y="2233"/>
                      <a:pt x="21730" y="2233"/>
                      <a:pt x="21730" y="2233"/>
                    </a:cubicBezTo>
                    <a:close/>
                    <a:moveTo>
                      <a:pt x="18597" y="3662"/>
                    </a:moveTo>
                    <a:cubicBezTo>
                      <a:pt x="18622" y="3662"/>
                      <a:pt x="18597" y="3687"/>
                      <a:pt x="18597" y="3687"/>
                    </a:cubicBezTo>
                    <a:lnTo>
                      <a:pt x="18572" y="3687"/>
                    </a:lnTo>
                    <a:cubicBezTo>
                      <a:pt x="18597" y="3687"/>
                      <a:pt x="18597" y="3662"/>
                      <a:pt x="18597" y="3662"/>
                    </a:cubicBezTo>
                    <a:close/>
                    <a:moveTo>
                      <a:pt x="36567" y="3887"/>
                    </a:moveTo>
                    <a:lnTo>
                      <a:pt x="36567" y="3887"/>
                    </a:lnTo>
                    <a:cubicBezTo>
                      <a:pt x="36476" y="3924"/>
                      <a:pt x="36397" y="3947"/>
                      <a:pt x="36323" y="3947"/>
                    </a:cubicBezTo>
                    <a:cubicBezTo>
                      <a:pt x="36295" y="3947"/>
                      <a:pt x="36268" y="3944"/>
                      <a:pt x="36241" y="3937"/>
                    </a:cubicBezTo>
                    <a:cubicBezTo>
                      <a:pt x="36367" y="3937"/>
                      <a:pt x="36467" y="3912"/>
                      <a:pt x="36567" y="3887"/>
                    </a:cubicBezTo>
                    <a:close/>
                    <a:moveTo>
                      <a:pt x="5439" y="6293"/>
                    </a:moveTo>
                    <a:cubicBezTo>
                      <a:pt x="5439" y="6293"/>
                      <a:pt x="5439" y="6318"/>
                      <a:pt x="5414" y="6318"/>
                    </a:cubicBezTo>
                    <a:cubicBezTo>
                      <a:pt x="5414" y="6318"/>
                      <a:pt x="5414" y="6293"/>
                      <a:pt x="5414" y="6293"/>
                    </a:cubicBezTo>
                    <a:close/>
                    <a:moveTo>
                      <a:pt x="23172" y="7054"/>
                    </a:moveTo>
                    <a:cubicBezTo>
                      <a:pt x="23191" y="7054"/>
                      <a:pt x="23212" y="7059"/>
                      <a:pt x="23234" y="7070"/>
                    </a:cubicBezTo>
                    <a:cubicBezTo>
                      <a:pt x="23309" y="7095"/>
                      <a:pt x="23384" y="7120"/>
                      <a:pt x="23459" y="7120"/>
                    </a:cubicBezTo>
                    <a:cubicBezTo>
                      <a:pt x="23334" y="7196"/>
                      <a:pt x="23209" y="7271"/>
                      <a:pt x="23083" y="7396"/>
                    </a:cubicBezTo>
                    <a:cubicBezTo>
                      <a:pt x="23083" y="7346"/>
                      <a:pt x="23083" y="7271"/>
                      <a:pt x="23083" y="7196"/>
                    </a:cubicBezTo>
                    <a:cubicBezTo>
                      <a:pt x="23064" y="7117"/>
                      <a:pt x="23105" y="7054"/>
                      <a:pt x="23172" y="7054"/>
                    </a:cubicBezTo>
                    <a:close/>
                    <a:moveTo>
                      <a:pt x="5615" y="8624"/>
                    </a:moveTo>
                    <a:cubicBezTo>
                      <a:pt x="5690" y="8674"/>
                      <a:pt x="5740" y="8699"/>
                      <a:pt x="5690" y="8749"/>
                    </a:cubicBezTo>
                    <a:cubicBezTo>
                      <a:pt x="5665" y="8724"/>
                      <a:pt x="5640" y="8674"/>
                      <a:pt x="5615" y="8624"/>
                    </a:cubicBezTo>
                    <a:close/>
                    <a:moveTo>
                      <a:pt x="23159" y="9201"/>
                    </a:moveTo>
                    <a:cubicBezTo>
                      <a:pt x="23159" y="9201"/>
                      <a:pt x="23134" y="9226"/>
                      <a:pt x="23134" y="9226"/>
                    </a:cubicBezTo>
                    <a:cubicBezTo>
                      <a:pt x="23134" y="9226"/>
                      <a:pt x="23109" y="9201"/>
                      <a:pt x="23109" y="9201"/>
                    </a:cubicBezTo>
                    <a:close/>
                    <a:moveTo>
                      <a:pt x="39700" y="9226"/>
                    </a:moveTo>
                    <a:cubicBezTo>
                      <a:pt x="39700" y="9251"/>
                      <a:pt x="39700" y="9276"/>
                      <a:pt x="39675" y="9301"/>
                    </a:cubicBezTo>
                    <a:cubicBezTo>
                      <a:pt x="39675" y="9276"/>
                      <a:pt x="39700" y="9251"/>
                      <a:pt x="39700" y="9226"/>
                    </a:cubicBezTo>
                    <a:close/>
                    <a:moveTo>
                      <a:pt x="16016" y="9401"/>
                    </a:moveTo>
                    <a:cubicBezTo>
                      <a:pt x="15991" y="9401"/>
                      <a:pt x="15991" y="9426"/>
                      <a:pt x="15991" y="9426"/>
                    </a:cubicBezTo>
                    <a:cubicBezTo>
                      <a:pt x="15991" y="9401"/>
                      <a:pt x="15991" y="9401"/>
                      <a:pt x="15991" y="9401"/>
                    </a:cubicBezTo>
                    <a:close/>
                    <a:moveTo>
                      <a:pt x="36868" y="11231"/>
                    </a:moveTo>
                    <a:cubicBezTo>
                      <a:pt x="36868" y="11231"/>
                      <a:pt x="36868" y="11256"/>
                      <a:pt x="36843" y="11256"/>
                    </a:cubicBezTo>
                    <a:cubicBezTo>
                      <a:pt x="36843" y="11256"/>
                      <a:pt x="36843" y="11231"/>
                      <a:pt x="36843" y="11231"/>
                    </a:cubicBezTo>
                    <a:close/>
                    <a:moveTo>
                      <a:pt x="1956" y="11256"/>
                    </a:moveTo>
                    <a:cubicBezTo>
                      <a:pt x="1956" y="11281"/>
                      <a:pt x="1956" y="11331"/>
                      <a:pt x="1930" y="11356"/>
                    </a:cubicBezTo>
                    <a:cubicBezTo>
                      <a:pt x="1930" y="11306"/>
                      <a:pt x="1930" y="11281"/>
                      <a:pt x="1956" y="11256"/>
                    </a:cubicBezTo>
                    <a:close/>
                    <a:moveTo>
                      <a:pt x="26617" y="11481"/>
                    </a:moveTo>
                    <a:cubicBezTo>
                      <a:pt x="26667" y="11481"/>
                      <a:pt x="26667" y="11531"/>
                      <a:pt x="26667" y="11582"/>
                    </a:cubicBezTo>
                    <a:cubicBezTo>
                      <a:pt x="26642" y="11607"/>
                      <a:pt x="26642" y="11632"/>
                      <a:pt x="26617" y="11657"/>
                    </a:cubicBezTo>
                    <a:cubicBezTo>
                      <a:pt x="26617" y="11590"/>
                      <a:pt x="26617" y="11543"/>
                      <a:pt x="26617" y="11481"/>
                    </a:cubicBezTo>
                    <a:close/>
                    <a:moveTo>
                      <a:pt x="11003" y="11882"/>
                    </a:moveTo>
                    <a:cubicBezTo>
                      <a:pt x="11003" y="11882"/>
                      <a:pt x="11003" y="11882"/>
                      <a:pt x="10978" y="11907"/>
                    </a:cubicBezTo>
                    <a:cubicBezTo>
                      <a:pt x="10978" y="11882"/>
                      <a:pt x="10978" y="11882"/>
                      <a:pt x="10978" y="11882"/>
                    </a:cubicBezTo>
                    <a:close/>
                    <a:moveTo>
                      <a:pt x="30721" y="12446"/>
                    </a:moveTo>
                    <a:cubicBezTo>
                      <a:pt x="30753" y="12446"/>
                      <a:pt x="30778" y="12459"/>
                      <a:pt x="30803" y="12484"/>
                    </a:cubicBezTo>
                    <a:cubicBezTo>
                      <a:pt x="30753" y="12559"/>
                      <a:pt x="30677" y="12659"/>
                      <a:pt x="30602" y="12759"/>
                    </a:cubicBezTo>
                    <a:cubicBezTo>
                      <a:pt x="30527" y="12684"/>
                      <a:pt x="30427" y="12609"/>
                      <a:pt x="30602" y="12484"/>
                    </a:cubicBezTo>
                    <a:cubicBezTo>
                      <a:pt x="30652" y="12459"/>
                      <a:pt x="30690" y="12446"/>
                      <a:pt x="30721" y="12446"/>
                    </a:cubicBezTo>
                    <a:close/>
                    <a:moveTo>
                      <a:pt x="9374" y="12785"/>
                    </a:moveTo>
                    <a:cubicBezTo>
                      <a:pt x="9365" y="12794"/>
                      <a:pt x="9359" y="12803"/>
                      <a:pt x="9355" y="12811"/>
                    </a:cubicBezTo>
                    <a:lnTo>
                      <a:pt x="9355" y="12811"/>
                    </a:lnTo>
                    <a:cubicBezTo>
                      <a:pt x="9359" y="12810"/>
                      <a:pt x="9365" y="12810"/>
                      <a:pt x="9374" y="12810"/>
                    </a:cubicBezTo>
                    <a:cubicBezTo>
                      <a:pt x="9349" y="12810"/>
                      <a:pt x="9349" y="12834"/>
                      <a:pt x="9349" y="12835"/>
                    </a:cubicBezTo>
                    <a:lnTo>
                      <a:pt x="9349" y="12835"/>
                    </a:lnTo>
                    <a:cubicBezTo>
                      <a:pt x="9349" y="12834"/>
                      <a:pt x="9349" y="12824"/>
                      <a:pt x="9355" y="12811"/>
                    </a:cubicBezTo>
                    <a:lnTo>
                      <a:pt x="9355" y="12811"/>
                    </a:lnTo>
                    <a:cubicBezTo>
                      <a:pt x="9349" y="12813"/>
                      <a:pt x="9349" y="12819"/>
                      <a:pt x="9349" y="12835"/>
                    </a:cubicBezTo>
                    <a:cubicBezTo>
                      <a:pt x="9349" y="12810"/>
                      <a:pt x="9349" y="12810"/>
                      <a:pt x="9349" y="12785"/>
                    </a:cubicBezTo>
                    <a:close/>
                    <a:moveTo>
                      <a:pt x="22808" y="12910"/>
                    </a:moveTo>
                    <a:cubicBezTo>
                      <a:pt x="22808" y="12910"/>
                      <a:pt x="22808" y="12935"/>
                      <a:pt x="22808" y="12935"/>
                    </a:cubicBezTo>
                    <a:cubicBezTo>
                      <a:pt x="22808" y="12935"/>
                      <a:pt x="22808" y="12910"/>
                      <a:pt x="22783" y="12910"/>
                    </a:cubicBezTo>
                    <a:close/>
                    <a:moveTo>
                      <a:pt x="23058" y="13035"/>
                    </a:moveTo>
                    <a:cubicBezTo>
                      <a:pt x="23058" y="13035"/>
                      <a:pt x="23058" y="13060"/>
                      <a:pt x="23083" y="13060"/>
                    </a:cubicBezTo>
                    <a:lnTo>
                      <a:pt x="22983" y="13060"/>
                    </a:lnTo>
                    <a:cubicBezTo>
                      <a:pt x="23008" y="13060"/>
                      <a:pt x="23033" y="13035"/>
                      <a:pt x="23058" y="13035"/>
                    </a:cubicBezTo>
                    <a:close/>
                    <a:moveTo>
                      <a:pt x="25383" y="1"/>
                    </a:moveTo>
                    <a:cubicBezTo>
                      <a:pt x="25327" y="1"/>
                      <a:pt x="25270" y="3"/>
                      <a:pt x="25214" y="3"/>
                    </a:cubicBezTo>
                    <a:lnTo>
                      <a:pt x="20377" y="3"/>
                    </a:lnTo>
                    <a:cubicBezTo>
                      <a:pt x="20352" y="53"/>
                      <a:pt x="20327" y="78"/>
                      <a:pt x="20352" y="103"/>
                    </a:cubicBezTo>
                    <a:lnTo>
                      <a:pt x="20302" y="103"/>
                    </a:lnTo>
                    <a:cubicBezTo>
                      <a:pt x="20201" y="128"/>
                      <a:pt x="20101" y="128"/>
                      <a:pt x="19976" y="128"/>
                    </a:cubicBezTo>
                    <a:cubicBezTo>
                      <a:pt x="19951" y="103"/>
                      <a:pt x="19850" y="78"/>
                      <a:pt x="19775" y="53"/>
                    </a:cubicBezTo>
                    <a:cubicBezTo>
                      <a:pt x="19662" y="59"/>
                      <a:pt x="19550" y="60"/>
                      <a:pt x="19437" y="60"/>
                    </a:cubicBezTo>
                    <a:cubicBezTo>
                      <a:pt x="19324" y="60"/>
                      <a:pt x="19211" y="59"/>
                      <a:pt x="19098" y="59"/>
                    </a:cubicBezTo>
                    <a:cubicBezTo>
                      <a:pt x="18873" y="59"/>
                      <a:pt x="18647" y="65"/>
                      <a:pt x="18422" y="103"/>
                    </a:cubicBezTo>
                    <a:cubicBezTo>
                      <a:pt x="17946" y="128"/>
                      <a:pt x="17494" y="128"/>
                      <a:pt x="17018" y="128"/>
                    </a:cubicBezTo>
                    <a:cubicBezTo>
                      <a:pt x="16913" y="185"/>
                      <a:pt x="16802" y="199"/>
                      <a:pt x="16690" y="199"/>
                    </a:cubicBezTo>
                    <a:cubicBezTo>
                      <a:pt x="16567" y="199"/>
                      <a:pt x="16442" y="182"/>
                      <a:pt x="16319" y="182"/>
                    </a:cubicBezTo>
                    <a:cubicBezTo>
                      <a:pt x="16207" y="182"/>
                      <a:pt x="16096" y="196"/>
                      <a:pt x="15991" y="253"/>
                    </a:cubicBezTo>
                    <a:cubicBezTo>
                      <a:pt x="15961" y="224"/>
                      <a:pt x="15932" y="212"/>
                      <a:pt x="15903" y="212"/>
                    </a:cubicBezTo>
                    <a:cubicBezTo>
                      <a:pt x="15882" y="212"/>
                      <a:pt x="15861" y="218"/>
                      <a:pt x="15840" y="228"/>
                    </a:cubicBezTo>
                    <a:cubicBezTo>
                      <a:pt x="15565" y="253"/>
                      <a:pt x="15264" y="253"/>
                      <a:pt x="14988" y="278"/>
                    </a:cubicBezTo>
                    <a:cubicBezTo>
                      <a:pt x="14896" y="312"/>
                      <a:pt x="14804" y="320"/>
                      <a:pt x="14712" y="320"/>
                    </a:cubicBezTo>
                    <a:cubicBezTo>
                      <a:pt x="14621" y="320"/>
                      <a:pt x="14529" y="312"/>
                      <a:pt x="14437" y="312"/>
                    </a:cubicBezTo>
                    <a:cubicBezTo>
                      <a:pt x="14345" y="312"/>
                      <a:pt x="14253" y="320"/>
                      <a:pt x="14161" y="353"/>
                    </a:cubicBezTo>
                    <a:cubicBezTo>
                      <a:pt x="13910" y="378"/>
                      <a:pt x="13685" y="378"/>
                      <a:pt x="13434" y="404"/>
                    </a:cubicBezTo>
                    <a:cubicBezTo>
                      <a:pt x="13322" y="454"/>
                      <a:pt x="13202" y="454"/>
                      <a:pt x="13083" y="454"/>
                    </a:cubicBezTo>
                    <a:cubicBezTo>
                      <a:pt x="12964" y="454"/>
                      <a:pt x="12845" y="454"/>
                      <a:pt x="12733" y="504"/>
                    </a:cubicBezTo>
                    <a:cubicBezTo>
                      <a:pt x="12582" y="504"/>
                      <a:pt x="12407" y="504"/>
                      <a:pt x="12256" y="529"/>
                    </a:cubicBezTo>
                    <a:cubicBezTo>
                      <a:pt x="12164" y="580"/>
                      <a:pt x="12072" y="589"/>
                      <a:pt x="11980" y="589"/>
                    </a:cubicBezTo>
                    <a:cubicBezTo>
                      <a:pt x="11927" y="589"/>
                      <a:pt x="11874" y="586"/>
                      <a:pt x="11821" y="586"/>
                    </a:cubicBezTo>
                    <a:cubicBezTo>
                      <a:pt x="11740" y="586"/>
                      <a:pt x="11660" y="593"/>
                      <a:pt x="11580" y="629"/>
                    </a:cubicBezTo>
                    <a:cubicBezTo>
                      <a:pt x="10728" y="729"/>
                      <a:pt x="9900" y="905"/>
                      <a:pt x="9023" y="905"/>
                    </a:cubicBezTo>
                    <a:cubicBezTo>
                      <a:pt x="8948" y="967"/>
                      <a:pt x="8854" y="967"/>
                      <a:pt x="8763" y="967"/>
                    </a:cubicBezTo>
                    <a:cubicBezTo>
                      <a:pt x="8672" y="967"/>
                      <a:pt x="8585" y="967"/>
                      <a:pt x="8522" y="1030"/>
                    </a:cubicBezTo>
                    <a:lnTo>
                      <a:pt x="8497" y="1030"/>
                    </a:lnTo>
                    <a:cubicBezTo>
                      <a:pt x="8482" y="1001"/>
                      <a:pt x="8459" y="989"/>
                      <a:pt x="8427" y="989"/>
                    </a:cubicBezTo>
                    <a:cubicBezTo>
                      <a:pt x="8405" y="989"/>
                      <a:pt x="8378" y="995"/>
                      <a:pt x="8347" y="1005"/>
                    </a:cubicBezTo>
                    <a:cubicBezTo>
                      <a:pt x="8196" y="1030"/>
                      <a:pt x="8021" y="1030"/>
                      <a:pt x="7870" y="1055"/>
                    </a:cubicBezTo>
                    <a:cubicBezTo>
                      <a:pt x="7820" y="1055"/>
                      <a:pt x="7795" y="1080"/>
                      <a:pt x="7795" y="1155"/>
                    </a:cubicBezTo>
                    <a:cubicBezTo>
                      <a:pt x="7685" y="1114"/>
                      <a:pt x="7574" y="1095"/>
                      <a:pt x="7464" y="1095"/>
                    </a:cubicBezTo>
                    <a:cubicBezTo>
                      <a:pt x="7374" y="1095"/>
                      <a:pt x="7284" y="1108"/>
                      <a:pt x="7194" y="1130"/>
                    </a:cubicBezTo>
                    <a:cubicBezTo>
                      <a:pt x="6442" y="1155"/>
                      <a:pt x="5690" y="1155"/>
                      <a:pt x="4913" y="1155"/>
                    </a:cubicBezTo>
                    <a:cubicBezTo>
                      <a:pt x="4537" y="1180"/>
                      <a:pt x="4537" y="1180"/>
                      <a:pt x="4637" y="1556"/>
                    </a:cubicBezTo>
                    <a:cubicBezTo>
                      <a:pt x="4550" y="1669"/>
                      <a:pt x="4443" y="1694"/>
                      <a:pt x="4330" y="1694"/>
                    </a:cubicBezTo>
                    <a:cubicBezTo>
                      <a:pt x="4240" y="1694"/>
                      <a:pt x="4146" y="1678"/>
                      <a:pt x="4054" y="1678"/>
                    </a:cubicBezTo>
                    <a:cubicBezTo>
                      <a:pt x="4031" y="1678"/>
                      <a:pt x="4008" y="1679"/>
                      <a:pt x="3986" y="1682"/>
                    </a:cubicBezTo>
                    <a:cubicBezTo>
                      <a:pt x="3915" y="1692"/>
                      <a:pt x="3844" y="1695"/>
                      <a:pt x="3773" y="1695"/>
                    </a:cubicBezTo>
                    <a:cubicBezTo>
                      <a:pt x="3665" y="1695"/>
                      <a:pt x="3557" y="1688"/>
                      <a:pt x="3450" y="1688"/>
                    </a:cubicBezTo>
                    <a:cubicBezTo>
                      <a:pt x="3271" y="1688"/>
                      <a:pt x="3096" y="1707"/>
                      <a:pt x="2933" y="1807"/>
                    </a:cubicBezTo>
                    <a:cubicBezTo>
                      <a:pt x="2816" y="1807"/>
                      <a:pt x="2699" y="1796"/>
                      <a:pt x="2590" y="1796"/>
                    </a:cubicBezTo>
                    <a:cubicBezTo>
                      <a:pt x="2535" y="1796"/>
                      <a:pt x="2482" y="1799"/>
                      <a:pt x="2432" y="1807"/>
                    </a:cubicBezTo>
                    <a:cubicBezTo>
                      <a:pt x="1179" y="2058"/>
                      <a:pt x="552" y="2033"/>
                      <a:pt x="326" y="3486"/>
                    </a:cubicBezTo>
                    <a:cubicBezTo>
                      <a:pt x="201" y="4063"/>
                      <a:pt x="377" y="4639"/>
                      <a:pt x="226" y="5216"/>
                    </a:cubicBezTo>
                    <a:lnTo>
                      <a:pt x="201" y="5541"/>
                    </a:lnTo>
                    <a:cubicBezTo>
                      <a:pt x="101" y="5767"/>
                      <a:pt x="226" y="6018"/>
                      <a:pt x="101" y="6218"/>
                    </a:cubicBezTo>
                    <a:cubicBezTo>
                      <a:pt x="101" y="6343"/>
                      <a:pt x="76" y="6469"/>
                      <a:pt x="76" y="6594"/>
                    </a:cubicBezTo>
                    <a:cubicBezTo>
                      <a:pt x="1" y="7045"/>
                      <a:pt x="1" y="7521"/>
                      <a:pt x="76" y="7998"/>
                    </a:cubicBezTo>
                    <a:cubicBezTo>
                      <a:pt x="76" y="8148"/>
                      <a:pt x="101" y="8298"/>
                      <a:pt x="101" y="8474"/>
                    </a:cubicBezTo>
                    <a:cubicBezTo>
                      <a:pt x="226" y="8724"/>
                      <a:pt x="76" y="9025"/>
                      <a:pt x="201" y="9276"/>
                    </a:cubicBezTo>
                    <a:cubicBezTo>
                      <a:pt x="502" y="10704"/>
                      <a:pt x="828" y="12083"/>
                      <a:pt x="1354" y="13436"/>
                    </a:cubicBezTo>
                    <a:cubicBezTo>
                      <a:pt x="1680" y="14263"/>
                      <a:pt x="2281" y="14765"/>
                      <a:pt x="3184" y="14840"/>
                    </a:cubicBezTo>
                    <a:cubicBezTo>
                      <a:pt x="3296" y="14902"/>
                      <a:pt x="3415" y="14902"/>
                      <a:pt x="3534" y="14902"/>
                    </a:cubicBezTo>
                    <a:cubicBezTo>
                      <a:pt x="3654" y="14902"/>
                      <a:pt x="3773" y="14902"/>
                      <a:pt x="3885" y="14965"/>
                    </a:cubicBezTo>
                    <a:lnTo>
                      <a:pt x="4086" y="14965"/>
                    </a:lnTo>
                    <a:cubicBezTo>
                      <a:pt x="4249" y="15019"/>
                      <a:pt x="4412" y="15031"/>
                      <a:pt x="4574" y="15031"/>
                    </a:cubicBezTo>
                    <a:cubicBezTo>
                      <a:pt x="4698" y="15031"/>
                      <a:pt x="4821" y="15024"/>
                      <a:pt x="4944" y="15024"/>
                    </a:cubicBezTo>
                    <a:cubicBezTo>
                      <a:pt x="5103" y="15024"/>
                      <a:pt x="5260" y="15036"/>
                      <a:pt x="5414" y="15090"/>
                    </a:cubicBezTo>
                    <a:cubicBezTo>
                      <a:pt x="5615" y="15090"/>
                      <a:pt x="5815" y="15090"/>
                      <a:pt x="6016" y="15115"/>
                    </a:cubicBezTo>
                    <a:cubicBezTo>
                      <a:pt x="6041" y="15166"/>
                      <a:pt x="6041" y="15191"/>
                      <a:pt x="6041" y="15241"/>
                    </a:cubicBezTo>
                    <a:cubicBezTo>
                      <a:pt x="5765" y="15391"/>
                      <a:pt x="5815" y="15617"/>
                      <a:pt x="5890" y="15867"/>
                    </a:cubicBezTo>
                    <a:cubicBezTo>
                      <a:pt x="6038" y="15972"/>
                      <a:pt x="6194" y="15998"/>
                      <a:pt x="6353" y="15998"/>
                    </a:cubicBezTo>
                    <a:cubicBezTo>
                      <a:pt x="6506" y="15998"/>
                      <a:pt x="6661" y="15975"/>
                      <a:pt x="6815" y="15975"/>
                    </a:cubicBezTo>
                    <a:cubicBezTo>
                      <a:pt x="6883" y="15975"/>
                      <a:pt x="6951" y="15979"/>
                      <a:pt x="7018" y="15993"/>
                    </a:cubicBezTo>
                    <a:cubicBezTo>
                      <a:pt x="7110" y="15941"/>
                      <a:pt x="7207" y="15932"/>
                      <a:pt x="7302" y="15932"/>
                    </a:cubicBezTo>
                    <a:cubicBezTo>
                      <a:pt x="7357" y="15932"/>
                      <a:pt x="7412" y="15935"/>
                      <a:pt x="7465" y="15935"/>
                    </a:cubicBezTo>
                    <a:cubicBezTo>
                      <a:pt x="7546" y="15935"/>
                      <a:pt x="7624" y="15928"/>
                      <a:pt x="7695" y="15892"/>
                    </a:cubicBezTo>
                    <a:cubicBezTo>
                      <a:pt x="7895" y="15867"/>
                      <a:pt x="8096" y="15867"/>
                      <a:pt x="8296" y="15867"/>
                    </a:cubicBezTo>
                    <a:cubicBezTo>
                      <a:pt x="8422" y="15805"/>
                      <a:pt x="8547" y="15798"/>
                      <a:pt x="8672" y="15798"/>
                    </a:cubicBezTo>
                    <a:cubicBezTo>
                      <a:pt x="8704" y="15798"/>
                      <a:pt x="8735" y="15799"/>
                      <a:pt x="8766" y="15799"/>
                    </a:cubicBezTo>
                    <a:cubicBezTo>
                      <a:pt x="8860" y="15799"/>
                      <a:pt x="8954" y="15795"/>
                      <a:pt x="9048" y="15767"/>
                    </a:cubicBezTo>
                    <a:cubicBezTo>
                      <a:pt x="9069" y="15788"/>
                      <a:pt x="9095" y="15796"/>
                      <a:pt x="9123" y="15796"/>
                    </a:cubicBezTo>
                    <a:cubicBezTo>
                      <a:pt x="9162" y="15796"/>
                      <a:pt x="9205" y="15781"/>
                      <a:pt x="9249" y="15767"/>
                    </a:cubicBezTo>
                    <a:cubicBezTo>
                      <a:pt x="9750" y="15742"/>
                      <a:pt x="10251" y="15742"/>
                      <a:pt x="10778" y="15717"/>
                    </a:cubicBezTo>
                    <a:cubicBezTo>
                      <a:pt x="10803" y="15717"/>
                      <a:pt x="10828" y="15692"/>
                      <a:pt x="10828" y="15667"/>
                    </a:cubicBezTo>
                    <a:cubicBezTo>
                      <a:pt x="10878" y="15667"/>
                      <a:pt x="10928" y="15673"/>
                      <a:pt x="10978" y="15673"/>
                    </a:cubicBezTo>
                    <a:cubicBezTo>
                      <a:pt x="11028" y="15673"/>
                      <a:pt x="11078" y="15667"/>
                      <a:pt x="11129" y="15642"/>
                    </a:cubicBezTo>
                    <a:cubicBezTo>
                      <a:pt x="11179" y="15642"/>
                      <a:pt x="11204" y="15642"/>
                      <a:pt x="11229" y="15667"/>
                    </a:cubicBezTo>
                    <a:cubicBezTo>
                      <a:pt x="11372" y="15667"/>
                      <a:pt x="11515" y="15683"/>
                      <a:pt x="11654" y="15683"/>
                    </a:cubicBezTo>
                    <a:cubicBezTo>
                      <a:pt x="11758" y="15683"/>
                      <a:pt x="11859" y="15674"/>
                      <a:pt x="11956" y="15642"/>
                    </a:cubicBezTo>
                    <a:cubicBezTo>
                      <a:pt x="12332" y="15617"/>
                      <a:pt x="12707" y="15617"/>
                      <a:pt x="13083" y="15592"/>
                    </a:cubicBezTo>
                    <a:cubicBezTo>
                      <a:pt x="13174" y="15551"/>
                      <a:pt x="13268" y="15543"/>
                      <a:pt x="13361" y="15543"/>
                    </a:cubicBezTo>
                    <a:cubicBezTo>
                      <a:pt x="13424" y="15543"/>
                      <a:pt x="13486" y="15547"/>
                      <a:pt x="13546" y="15547"/>
                    </a:cubicBezTo>
                    <a:cubicBezTo>
                      <a:pt x="13621" y="15547"/>
                      <a:pt x="13693" y="15541"/>
                      <a:pt x="13760" y="15516"/>
                    </a:cubicBezTo>
                    <a:cubicBezTo>
                      <a:pt x="14462" y="15441"/>
                      <a:pt x="15139" y="15391"/>
                      <a:pt x="15840" y="15341"/>
                    </a:cubicBezTo>
                    <a:lnTo>
                      <a:pt x="20828" y="15341"/>
                    </a:lnTo>
                    <a:cubicBezTo>
                      <a:pt x="21114" y="15289"/>
                      <a:pt x="21400" y="15276"/>
                      <a:pt x="21685" y="15276"/>
                    </a:cubicBezTo>
                    <a:cubicBezTo>
                      <a:pt x="21974" y="15276"/>
                      <a:pt x="22262" y="15289"/>
                      <a:pt x="22551" y="15289"/>
                    </a:cubicBezTo>
                    <a:cubicBezTo>
                      <a:pt x="22803" y="15289"/>
                      <a:pt x="23056" y="15279"/>
                      <a:pt x="23309" y="15241"/>
                    </a:cubicBezTo>
                    <a:cubicBezTo>
                      <a:pt x="23484" y="15241"/>
                      <a:pt x="23660" y="15216"/>
                      <a:pt x="23810" y="15216"/>
                    </a:cubicBezTo>
                    <a:cubicBezTo>
                      <a:pt x="23964" y="15161"/>
                      <a:pt x="24112" y="15149"/>
                      <a:pt x="24260" y="15149"/>
                    </a:cubicBezTo>
                    <a:cubicBezTo>
                      <a:pt x="24370" y="15149"/>
                      <a:pt x="24481" y="15156"/>
                      <a:pt x="24592" y="15156"/>
                    </a:cubicBezTo>
                    <a:cubicBezTo>
                      <a:pt x="24673" y="15156"/>
                      <a:pt x="24755" y="15152"/>
                      <a:pt x="24838" y="15140"/>
                    </a:cubicBezTo>
                    <a:cubicBezTo>
                      <a:pt x="24888" y="15140"/>
                      <a:pt x="24963" y="15115"/>
                      <a:pt x="25013" y="15090"/>
                    </a:cubicBezTo>
                    <a:cubicBezTo>
                      <a:pt x="25114" y="15115"/>
                      <a:pt x="25189" y="15115"/>
                      <a:pt x="25264" y="15115"/>
                    </a:cubicBezTo>
                    <a:cubicBezTo>
                      <a:pt x="25464" y="15115"/>
                      <a:pt x="25665" y="15090"/>
                      <a:pt x="25865" y="15090"/>
                    </a:cubicBezTo>
                    <a:cubicBezTo>
                      <a:pt x="25891" y="15065"/>
                      <a:pt x="25891" y="15040"/>
                      <a:pt x="25916" y="15015"/>
                    </a:cubicBezTo>
                    <a:lnTo>
                      <a:pt x="26016" y="15015"/>
                    </a:lnTo>
                    <a:cubicBezTo>
                      <a:pt x="26016" y="14990"/>
                      <a:pt x="26016" y="14990"/>
                      <a:pt x="26041" y="14965"/>
                    </a:cubicBezTo>
                    <a:cubicBezTo>
                      <a:pt x="26242" y="15019"/>
                      <a:pt x="26444" y="15044"/>
                      <a:pt x="26649" y="15044"/>
                    </a:cubicBezTo>
                    <a:cubicBezTo>
                      <a:pt x="26827" y="15044"/>
                      <a:pt x="27008" y="15025"/>
                      <a:pt x="27194" y="14990"/>
                    </a:cubicBezTo>
                    <a:cubicBezTo>
                      <a:pt x="27294" y="14965"/>
                      <a:pt x="27419" y="14965"/>
                      <a:pt x="27545" y="14965"/>
                    </a:cubicBezTo>
                    <a:cubicBezTo>
                      <a:pt x="27642" y="14907"/>
                      <a:pt x="27747" y="14894"/>
                      <a:pt x="27853" y="14894"/>
                    </a:cubicBezTo>
                    <a:cubicBezTo>
                      <a:pt x="27940" y="14894"/>
                      <a:pt x="28027" y="14902"/>
                      <a:pt x="28113" y="14902"/>
                    </a:cubicBezTo>
                    <a:cubicBezTo>
                      <a:pt x="28193" y="14902"/>
                      <a:pt x="28272" y="14895"/>
                      <a:pt x="28347" y="14865"/>
                    </a:cubicBezTo>
                    <a:cubicBezTo>
                      <a:pt x="29048" y="14714"/>
                      <a:pt x="29725" y="14589"/>
                      <a:pt x="30427" y="14464"/>
                    </a:cubicBezTo>
                    <a:cubicBezTo>
                      <a:pt x="30728" y="14414"/>
                      <a:pt x="31053" y="14364"/>
                      <a:pt x="31354" y="14288"/>
                    </a:cubicBezTo>
                    <a:cubicBezTo>
                      <a:pt x="31855" y="14213"/>
                      <a:pt x="32382" y="14113"/>
                      <a:pt x="32858" y="13862"/>
                    </a:cubicBezTo>
                    <a:cubicBezTo>
                      <a:pt x="34086" y="13587"/>
                      <a:pt x="35289" y="13186"/>
                      <a:pt x="36492" y="12785"/>
                    </a:cubicBezTo>
                    <a:cubicBezTo>
                      <a:pt x="37069" y="12559"/>
                      <a:pt x="37645" y="12333"/>
                      <a:pt x="38221" y="12108"/>
                    </a:cubicBezTo>
                    <a:cubicBezTo>
                      <a:pt x="38622" y="11957"/>
                      <a:pt x="38873" y="11707"/>
                      <a:pt x="38647" y="11256"/>
                    </a:cubicBezTo>
                    <a:cubicBezTo>
                      <a:pt x="38698" y="11181"/>
                      <a:pt x="38748" y="11130"/>
                      <a:pt x="38798" y="11080"/>
                    </a:cubicBezTo>
                    <a:cubicBezTo>
                      <a:pt x="38859" y="11029"/>
                      <a:pt x="38929" y="11020"/>
                      <a:pt x="39000" y="11020"/>
                    </a:cubicBezTo>
                    <a:cubicBezTo>
                      <a:pt x="39042" y="11020"/>
                      <a:pt x="39083" y="11023"/>
                      <a:pt x="39124" y="11023"/>
                    </a:cubicBezTo>
                    <a:cubicBezTo>
                      <a:pt x="39186" y="11023"/>
                      <a:pt x="39246" y="11016"/>
                      <a:pt x="39299" y="10980"/>
                    </a:cubicBezTo>
                    <a:cubicBezTo>
                      <a:pt x="39349" y="11005"/>
                      <a:pt x="39393" y="11018"/>
                      <a:pt x="39437" y="11018"/>
                    </a:cubicBezTo>
                    <a:cubicBezTo>
                      <a:pt x="39481" y="11018"/>
                      <a:pt x="39525" y="11005"/>
                      <a:pt x="39575" y="10980"/>
                    </a:cubicBezTo>
                    <a:cubicBezTo>
                      <a:pt x="40477" y="10880"/>
                      <a:pt x="41379" y="10754"/>
                      <a:pt x="42156" y="10178"/>
                    </a:cubicBezTo>
                    <a:cubicBezTo>
                      <a:pt x="42683" y="9526"/>
                      <a:pt x="42658" y="9426"/>
                      <a:pt x="42031" y="9176"/>
                    </a:cubicBezTo>
                    <a:cubicBezTo>
                      <a:pt x="41901" y="9064"/>
                      <a:pt x="41750" y="9042"/>
                      <a:pt x="41595" y="9042"/>
                    </a:cubicBezTo>
                    <a:cubicBezTo>
                      <a:pt x="41495" y="9042"/>
                      <a:pt x="41394" y="9051"/>
                      <a:pt x="41295" y="9051"/>
                    </a:cubicBezTo>
                    <a:cubicBezTo>
                      <a:pt x="41134" y="9051"/>
                      <a:pt x="40980" y="9027"/>
                      <a:pt x="40853" y="8900"/>
                    </a:cubicBezTo>
                    <a:cubicBezTo>
                      <a:pt x="40878" y="8549"/>
                      <a:pt x="40552" y="8449"/>
                      <a:pt x="40352" y="8248"/>
                    </a:cubicBezTo>
                    <a:cubicBezTo>
                      <a:pt x="40477" y="8173"/>
                      <a:pt x="40602" y="8098"/>
                      <a:pt x="40728" y="7998"/>
                    </a:cubicBezTo>
                    <a:cubicBezTo>
                      <a:pt x="40978" y="7872"/>
                      <a:pt x="41003" y="7647"/>
                      <a:pt x="40978" y="7396"/>
                    </a:cubicBezTo>
                    <a:cubicBezTo>
                      <a:pt x="40928" y="7196"/>
                      <a:pt x="40778" y="7070"/>
                      <a:pt x="40577" y="6970"/>
                    </a:cubicBezTo>
                    <a:cubicBezTo>
                      <a:pt x="40349" y="6902"/>
                      <a:pt x="40183" y="6688"/>
                      <a:pt x="39929" y="6688"/>
                    </a:cubicBezTo>
                    <a:cubicBezTo>
                      <a:pt x="39903" y="6688"/>
                      <a:pt x="39877" y="6690"/>
                      <a:pt x="39850" y="6694"/>
                    </a:cubicBezTo>
                    <a:cubicBezTo>
                      <a:pt x="39424" y="6419"/>
                      <a:pt x="38873" y="6419"/>
                      <a:pt x="38422" y="6193"/>
                    </a:cubicBezTo>
                    <a:cubicBezTo>
                      <a:pt x="38359" y="6131"/>
                      <a:pt x="38284" y="6120"/>
                      <a:pt x="38205" y="6120"/>
                    </a:cubicBezTo>
                    <a:cubicBezTo>
                      <a:pt x="38164" y="6120"/>
                      <a:pt x="38122" y="6123"/>
                      <a:pt x="38081" y="6123"/>
                    </a:cubicBezTo>
                    <a:cubicBezTo>
                      <a:pt x="38008" y="6123"/>
                      <a:pt x="37936" y="6114"/>
                      <a:pt x="37871" y="6068"/>
                    </a:cubicBezTo>
                    <a:lnTo>
                      <a:pt x="37394" y="6068"/>
                    </a:lnTo>
                    <a:cubicBezTo>
                      <a:pt x="37344" y="5967"/>
                      <a:pt x="37319" y="5892"/>
                      <a:pt x="37269" y="5817"/>
                    </a:cubicBezTo>
                    <a:cubicBezTo>
                      <a:pt x="37570" y="5792"/>
                      <a:pt x="37845" y="5692"/>
                      <a:pt x="38046" y="5416"/>
                    </a:cubicBezTo>
                    <a:cubicBezTo>
                      <a:pt x="38071" y="5366"/>
                      <a:pt x="38121" y="5341"/>
                      <a:pt x="38171" y="5291"/>
                    </a:cubicBezTo>
                    <a:cubicBezTo>
                      <a:pt x="38422" y="5065"/>
                      <a:pt x="38422" y="4790"/>
                      <a:pt x="38246" y="4514"/>
                    </a:cubicBezTo>
                    <a:lnTo>
                      <a:pt x="38171" y="4514"/>
                    </a:lnTo>
                    <a:cubicBezTo>
                      <a:pt x="38121" y="4013"/>
                      <a:pt x="37720" y="3887"/>
                      <a:pt x="37344" y="3737"/>
                    </a:cubicBezTo>
                    <a:cubicBezTo>
                      <a:pt x="37444" y="3561"/>
                      <a:pt x="37620" y="3411"/>
                      <a:pt x="37394" y="3211"/>
                    </a:cubicBezTo>
                    <a:cubicBezTo>
                      <a:pt x="37394" y="3135"/>
                      <a:pt x="37394" y="3060"/>
                      <a:pt x="37369" y="2985"/>
                    </a:cubicBezTo>
                    <a:cubicBezTo>
                      <a:pt x="37280" y="2873"/>
                      <a:pt x="37250" y="2701"/>
                      <a:pt x="37085" y="2701"/>
                    </a:cubicBezTo>
                    <a:cubicBezTo>
                      <a:pt x="37065" y="2701"/>
                      <a:pt x="37043" y="2704"/>
                      <a:pt x="37018" y="2709"/>
                    </a:cubicBezTo>
                    <a:cubicBezTo>
                      <a:pt x="36968" y="2584"/>
                      <a:pt x="36818" y="2534"/>
                      <a:pt x="36743" y="2459"/>
                    </a:cubicBezTo>
                    <a:cubicBezTo>
                      <a:pt x="35865" y="1757"/>
                      <a:pt x="34838" y="1456"/>
                      <a:pt x="33760" y="1281"/>
                    </a:cubicBezTo>
                    <a:cubicBezTo>
                      <a:pt x="33459" y="1105"/>
                      <a:pt x="33109" y="1055"/>
                      <a:pt x="32733" y="1055"/>
                    </a:cubicBezTo>
                    <a:cubicBezTo>
                      <a:pt x="32557" y="1005"/>
                      <a:pt x="32382" y="955"/>
                      <a:pt x="32231" y="880"/>
                    </a:cubicBezTo>
                    <a:cubicBezTo>
                      <a:pt x="32169" y="855"/>
                      <a:pt x="32106" y="836"/>
                      <a:pt x="32043" y="836"/>
                    </a:cubicBezTo>
                    <a:cubicBezTo>
                      <a:pt x="31981" y="836"/>
                      <a:pt x="31918" y="855"/>
                      <a:pt x="31855" y="905"/>
                    </a:cubicBezTo>
                    <a:cubicBezTo>
                      <a:pt x="31855" y="880"/>
                      <a:pt x="31830" y="855"/>
                      <a:pt x="31805" y="855"/>
                    </a:cubicBezTo>
                    <a:cubicBezTo>
                      <a:pt x="31747" y="838"/>
                      <a:pt x="31688" y="835"/>
                      <a:pt x="31631" y="835"/>
                    </a:cubicBezTo>
                    <a:cubicBezTo>
                      <a:pt x="31602" y="835"/>
                      <a:pt x="31573" y="836"/>
                      <a:pt x="31545" y="836"/>
                    </a:cubicBezTo>
                    <a:cubicBezTo>
                      <a:pt x="31461" y="836"/>
                      <a:pt x="31379" y="830"/>
                      <a:pt x="31304" y="779"/>
                    </a:cubicBezTo>
                    <a:cubicBezTo>
                      <a:pt x="31279" y="792"/>
                      <a:pt x="31260" y="798"/>
                      <a:pt x="31241" y="798"/>
                    </a:cubicBezTo>
                    <a:cubicBezTo>
                      <a:pt x="31223" y="798"/>
                      <a:pt x="31204" y="792"/>
                      <a:pt x="31179" y="779"/>
                    </a:cubicBezTo>
                    <a:cubicBezTo>
                      <a:pt x="31061" y="725"/>
                      <a:pt x="30933" y="713"/>
                      <a:pt x="30802" y="713"/>
                    </a:cubicBezTo>
                    <a:cubicBezTo>
                      <a:pt x="30701" y="713"/>
                      <a:pt x="30598" y="720"/>
                      <a:pt x="30495" y="720"/>
                    </a:cubicBezTo>
                    <a:cubicBezTo>
                      <a:pt x="30361" y="720"/>
                      <a:pt x="30228" y="708"/>
                      <a:pt x="30101" y="654"/>
                    </a:cubicBezTo>
                    <a:lnTo>
                      <a:pt x="29901" y="654"/>
                    </a:lnTo>
                    <a:cubicBezTo>
                      <a:pt x="29713" y="592"/>
                      <a:pt x="29523" y="577"/>
                      <a:pt x="29333" y="577"/>
                    </a:cubicBezTo>
                    <a:cubicBezTo>
                      <a:pt x="29160" y="577"/>
                      <a:pt x="28987" y="589"/>
                      <a:pt x="28817" y="589"/>
                    </a:cubicBezTo>
                    <a:cubicBezTo>
                      <a:pt x="28649" y="589"/>
                      <a:pt x="28483" y="577"/>
                      <a:pt x="28322" y="529"/>
                    </a:cubicBezTo>
                    <a:cubicBezTo>
                      <a:pt x="28246" y="529"/>
                      <a:pt x="28171" y="529"/>
                      <a:pt x="28096" y="504"/>
                    </a:cubicBezTo>
                    <a:cubicBezTo>
                      <a:pt x="27913" y="453"/>
                      <a:pt x="27726" y="439"/>
                      <a:pt x="27538" y="439"/>
                    </a:cubicBezTo>
                    <a:cubicBezTo>
                      <a:pt x="27318" y="439"/>
                      <a:pt x="27098" y="458"/>
                      <a:pt x="26881" y="458"/>
                    </a:cubicBezTo>
                    <a:cubicBezTo>
                      <a:pt x="26826" y="458"/>
                      <a:pt x="26772" y="457"/>
                      <a:pt x="26718" y="454"/>
                    </a:cubicBezTo>
                    <a:cubicBezTo>
                      <a:pt x="26617" y="479"/>
                      <a:pt x="26567" y="504"/>
                      <a:pt x="26542" y="529"/>
                    </a:cubicBezTo>
                    <a:cubicBezTo>
                      <a:pt x="26292" y="429"/>
                      <a:pt x="25966" y="504"/>
                      <a:pt x="25865" y="128"/>
                    </a:cubicBezTo>
                    <a:cubicBezTo>
                      <a:pt x="25715" y="15"/>
                      <a:pt x="25551" y="1"/>
                      <a:pt x="25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882;p17"/>
              <p:cNvSpPr txBox="1"/>
              <p:nvPr/>
            </p:nvSpPr>
            <p:spPr>
              <a:xfrm>
                <a:off x="6427596" y="3668972"/>
                <a:ext cx="252735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sz="2800" b="1" dirty="0" smtClean="0">
                    <a:solidFill>
                      <a:schemeClr val="dk1"/>
                    </a:solidFill>
                    <a:latin typeface="+mj-lt"/>
                    <a:ea typeface="Englebert"/>
                    <a:cs typeface="Englebert"/>
                    <a:sym typeface="Englebert"/>
                  </a:rPr>
                  <a:t>Luyện đọc hay</a:t>
                </a:r>
                <a:endParaRPr sz="2800" b="1" dirty="0">
                  <a:solidFill>
                    <a:schemeClr val="dk1"/>
                  </a:solidFill>
                  <a:latin typeface="+mj-lt"/>
                  <a:ea typeface="Englebert"/>
                  <a:cs typeface="Englebert"/>
                  <a:sym typeface="Englebert"/>
                </a:endParaRPr>
              </a:p>
            </p:txBody>
          </p:sp>
        </p:grp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24270" y="765268"/>
            <a:ext cx="86995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dirty="0">
                <a:solidFill>
                  <a:srgbClr val="660066"/>
                </a:solidFill>
              </a:rPr>
              <a:t>      </a:t>
            </a:r>
            <a:r>
              <a:rPr lang="en-US" altLang="en-US" sz="2400" dirty="0" err="1"/>
              <a:t>Một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sớm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chủ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nhật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đầu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xuân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khi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mặt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trời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mây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nhìn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xuống</a:t>
            </a:r>
            <a:r>
              <a:rPr lang="en-US" altLang="en-US" sz="2400" dirty="0"/>
              <a:t>, Thu </a:t>
            </a:r>
            <a:r>
              <a:rPr lang="en-US" altLang="en-US" sz="2400" dirty="0" err="1"/>
              <a:t>phát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hiện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chú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chim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lông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xanh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biếc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xuống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cành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lựu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Nó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săm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soi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mổ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mổ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mấy</a:t>
            </a:r>
            <a:r>
              <a:rPr lang="en-US" altLang="en-US" sz="2400" dirty="0"/>
              <a:t> con </a:t>
            </a:r>
            <a:r>
              <a:rPr lang="en-US" altLang="en-US" sz="2400" dirty="0" err="1"/>
              <a:t>sâu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rồi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thản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nhiên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rỉa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cánh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hót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mấy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tiếng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líu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ríu</a:t>
            </a:r>
            <a:r>
              <a:rPr lang="en-US" altLang="en-US" sz="2400" dirty="0"/>
              <a:t>. Thu </a:t>
            </a:r>
            <a:r>
              <a:rPr lang="en-US" altLang="en-US" sz="2400" dirty="0" err="1"/>
              <a:t>vội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xuống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Hằng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mời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bạn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xem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biết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rằng</a:t>
            </a:r>
            <a:r>
              <a:rPr lang="en-US" altLang="en-US" sz="2400" dirty="0"/>
              <a:t>: Ban </a:t>
            </a:r>
            <a:r>
              <a:rPr lang="en-US" altLang="en-US" sz="2400" dirty="0" err="1"/>
              <a:t>công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chim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về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đậu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tức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vườn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rồi</a:t>
            </a:r>
            <a:r>
              <a:rPr lang="en-US" altLang="en-US" sz="2400" dirty="0"/>
              <a:t> ! </a:t>
            </a:r>
            <a:r>
              <a:rPr lang="en-US" altLang="en-US" sz="2400" dirty="0" err="1"/>
              <a:t>Chẳng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ngờ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khi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bạn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đến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nơi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thì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chú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chim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đã</a:t>
            </a:r>
            <a:r>
              <a:rPr lang="en-US" altLang="en-US" sz="2400" dirty="0"/>
              <a:t> bay </a:t>
            </a:r>
            <a:r>
              <a:rPr lang="en-US" altLang="en-US" sz="2400" dirty="0" err="1"/>
              <a:t>đi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Sợ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Hằng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không</a:t>
            </a:r>
            <a:r>
              <a:rPr lang="en-US" altLang="en-US" sz="2400" dirty="0"/>
              <a:t> tin, Thu </a:t>
            </a:r>
            <a:r>
              <a:rPr lang="en-US" altLang="en-US" sz="2400" dirty="0" err="1"/>
              <a:t>cầu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viện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ông</a:t>
            </a:r>
            <a:r>
              <a:rPr lang="en-US" altLang="en-US" sz="2400" dirty="0"/>
              <a:t>:</a:t>
            </a:r>
          </a:p>
          <a:p>
            <a:pPr algn="just">
              <a:spcBef>
                <a:spcPct val="50000"/>
              </a:spcBef>
            </a:pPr>
            <a:r>
              <a:rPr lang="en-US" altLang="en-US" sz="2400" dirty="0"/>
              <a:t>     - </a:t>
            </a:r>
            <a:r>
              <a:rPr lang="en-US" altLang="en-US" sz="2400" dirty="0" err="1"/>
              <a:t>Ông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ơi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đúng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chú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chim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đỗ</a:t>
            </a:r>
            <a:r>
              <a:rPr lang="en-US" altLang="en-US" sz="2400" dirty="0"/>
              <a:t> ở </a:t>
            </a:r>
            <a:r>
              <a:rPr lang="en-US" altLang="en-US" sz="2400" dirty="0" err="1"/>
              <a:t>đây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bắt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sâu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hót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nữa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ông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nhỉ</a:t>
            </a:r>
            <a:r>
              <a:rPr lang="en-US" altLang="en-US" sz="2400" dirty="0"/>
              <a:t> !</a:t>
            </a:r>
          </a:p>
          <a:p>
            <a:pPr algn="just">
              <a:spcBef>
                <a:spcPct val="50000"/>
              </a:spcBef>
            </a:pPr>
            <a:r>
              <a:rPr lang="en-US" altLang="en-US" sz="2400" dirty="0" err="1"/>
              <a:t>Ông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hiền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hậu</a:t>
            </a:r>
            <a:r>
              <a:rPr lang="en-US" altLang="en-US" sz="2400" dirty="0"/>
              <a:t> quay </a:t>
            </a:r>
            <a:r>
              <a:rPr lang="en-US" altLang="en-US" sz="2400" dirty="0" err="1"/>
              <a:t>lại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xoa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đầu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cả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đứa</a:t>
            </a:r>
            <a:r>
              <a:rPr lang="en-US" altLang="en-US" sz="2400" dirty="0"/>
              <a:t>:</a:t>
            </a:r>
          </a:p>
          <a:p>
            <a:pPr algn="just">
              <a:spcBef>
                <a:spcPct val="50000"/>
              </a:spcBef>
            </a:pPr>
            <a:r>
              <a:rPr lang="en-US" altLang="en-US" sz="2400" dirty="0"/>
              <a:t>    - Ừ, </a:t>
            </a:r>
            <a:r>
              <a:rPr lang="en-US" altLang="en-US" sz="2400" dirty="0" err="1"/>
              <a:t>đúng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rồi</a:t>
            </a:r>
            <a:r>
              <a:rPr lang="en-US" altLang="en-US" sz="2400" dirty="0"/>
              <a:t> ! </a:t>
            </a:r>
            <a:r>
              <a:rPr lang="en-US" altLang="en-US" sz="2400" dirty="0" err="1"/>
              <a:t>Đất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lành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chim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đậu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gì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lạ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đâu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hả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cháu</a:t>
            </a:r>
            <a:r>
              <a:rPr lang="en-US" altLang="en-US" sz="2400" dirty="0"/>
              <a:t> ?</a:t>
            </a: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5508104" y="1563638"/>
            <a:ext cx="10810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323528" y="1876649"/>
            <a:ext cx="337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V="1">
            <a:off x="3112598" y="2571749"/>
            <a:ext cx="667314" cy="79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6156176" y="3003798"/>
            <a:ext cx="111613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1753833" y="3507854"/>
            <a:ext cx="1076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1298220" y="4443958"/>
            <a:ext cx="993775" cy="79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1174075" y="5008556"/>
            <a:ext cx="990600" cy="14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2291995" y="5008556"/>
            <a:ext cx="2482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839787" y="1491630"/>
            <a:ext cx="12239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 flipV="1">
            <a:off x="6372200" y="1131590"/>
            <a:ext cx="900112" cy="79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>
            <a:off x="1331640" y="2283718"/>
            <a:ext cx="39990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5125067" y="1884587"/>
            <a:ext cx="103110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805775" y="1876649"/>
            <a:ext cx="863600" cy="79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8355950" y="1491630"/>
            <a:ext cx="46452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2000250" y="884635"/>
            <a:ext cx="4000500" cy="65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100" b="1">
              <a:solidFill>
                <a:srgbClr val="2E15EB"/>
              </a:solidFill>
              <a:cs typeface="Times New Roman" panose="02020603050405020304" pitchFamily="18" charset="0"/>
            </a:endParaRPr>
          </a:p>
        </p:txBody>
      </p:sp>
      <p:sp>
        <p:nvSpPr>
          <p:cNvPr id="30723" name="WordArt 6"/>
          <p:cNvSpPr>
            <a:spLocks noChangeArrowheads="1" noChangeShapeType="1" noTextEdit="1"/>
          </p:cNvSpPr>
          <p:nvPr/>
        </p:nvSpPr>
        <p:spPr bwMode="auto">
          <a:xfrm rot="546630">
            <a:off x="3436144" y="571500"/>
            <a:ext cx="2050256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45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5496" y="69761"/>
            <a:ext cx="9108504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de-DE" altLang="en-US" sz="2100" b="1" dirty="0">
                <a:cs typeface="Times New Roman" panose="02020603050405020304" pitchFamily="18" charset="0"/>
              </a:rPr>
              <a:t>* </a:t>
            </a:r>
            <a:r>
              <a:rPr lang="de-DE" altLang="en-US" sz="2100" b="1" dirty="0" smtClean="0">
                <a:cs typeface="Times New Roman" panose="02020603050405020304" pitchFamily="18" charset="0"/>
              </a:rPr>
              <a:t>Củng cố: </a:t>
            </a:r>
            <a:endParaRPr lang="vi-VN" altLang="en-US" sz="3000" b="1" dirty="0">
              <a:solidFill>
                <a:srgbClr val="2E15EB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100" dirty="0"/>
              <a:t>- </a:t>
            </a:r>
            <a:r>
              <a:rPr lang="en-US" altLang="en-US" sz="2100" dirty="0" err="1"/>
              <a:t>Em</a:t>
            </a:r>
            <a:r>
              <a:rPr lang="en-US" altLang="en-US" sz="2100" dirty="0"/>
              <a:t> </a:t>
            </a:r>
            <a:r>
              <a:rPr lang="en-US" altLang="en-US" sz="2100" dirty="0" err="1"/>
              <a:t>đã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làm</a:t>
            </a:r>
            <a:r>
              <a:rPr lang="en-US" altLang="en-US" sz="2100" dirty="0"/>
              <a:t> </a:t>
            </a:r>
            <a:r>
              <a:rPr lang="en-US" altLang="en-US" sz="2100" dirty="0" err="1"/>
              <a:t>gì</a:t>
            </a:r>
            <a:r>
              <a:rPr lang="en-US" altLang="en-US" sz="2100" dirty="0"/>
              <a:t> </a:t>
            </a:r>
            <a:r>
              <a:rPr lang="en-US" altLang="en-US" sz="2100" dirty="0" err="1"/>
              <a:t>để</a:t>
            </a:r>
            <a:r>
              <a:rPr lang="en-US" altLang="en-US" sz="2100" dirty="0"/>
              <a:t> </a:t>
            </a:r>
            <a:r>
              <a:rPr lang="en-US" altLang="en-US" sz="2100" dirty="0" err="1"/>
              <a:t>góp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phần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làm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cho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môi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trường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sống</a:t>
            </a:r>
            <a:r>
              <a:rPr lang="en-US" altLang="en-US" sz="2100" dirty="0"/>
              <a:t> </a:t>
            </a:r>
            <a:r>
              <a:rPr lang="en-US" altLang="en-US" sz="2100" dirty="0" err="1"/>
              <a:t>xung</a:t>
            </a:r>
            <a:r>
              <a:rPr lang="en-US" altLang="en-US" sz="2100" dirty="0"/>
              <a:t> </a:t>
            </a:r>
            <a:r>
              <a:rPr lang="en-US" altLang="en-US" sz="2100" dirty="0" err="1"/>
              <a:t>quanh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thêm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trong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lành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tươi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đẹp</a:t>
            </a:r>
            <a:r>
              <a:rPr lang="en-US" altLang="en-US" sz="2100" dirty="0"/>
              <a:t>?</a:t>
            </a:r>
            <a:endParaRPr lang="vi-VN" altLang="en-US" sz="2100" dirty="0"/>
          </a:p>
        </p:txBody>
      </p:sp>
      <p:pic>
        <p:nvPicPr>
          <p:cNvPr id="5" name="Picture 2" descr="D:\Camera\20191022_0859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" y="1131590"/>
            <a:ext cx="277442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Camera\20191022_0858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31590"/>
            <a:ext cx="301817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Camera\20191022_0858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496" y="1131590"/>
            <a:ext cx="299500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Camera\20191022_0857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" y="3199631"/>
            <a:ext cx="2807365" cy="194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Camera\20191022_08494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3199630"/>
            <a:ext cx="3018177" cy="194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Camera\20191022_0845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171" y="3199629"/>
            <a:ext cx="3014325" cy="194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77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83718"/>
            <a:ext cx="9173497" cy="28597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" y="828599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71600" y="1575832"/>
            <a:ext cx="6918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CHÚC</a:t>
            </a:r>
            <a:r>
              <a:rPr kumimoji="0" lang="en-US" altLang="zh-CN" sz="40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CÁC BẠN HỌC TỐT!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3663303"/>
            <a:ext cx="4103883" cy="13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115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71650" y="114300"/>
            <a:ext cx="5543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Thứ hai ngày 7 tháng 11 năm 2011</a:t>
            </a:r>
            <a:endParaRPr lang="en-US" altLang="en-US" sz="1800" b="1" i="1">
              <a:solidFill>
                <a:srgbClr val="0000FF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412206" y="519113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00FF"/>
                </a:solidFill>
              </a:rPr>
              <a:t>Tập đọc</a:t>
            </a:r>
            <a:r>
              <a:rPr lang="en-US" altLang="en-US" sz="2400" b="1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382316" y="884635"/>
            <a:ext cx="3189684" cy="65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 sz="2100" b="1">
              <a:solidFill>
                <a:srgbClr val="2E15EB"/>
              </a:solidFill>
              <a:latin typeface="Arial" panose="020B0604020202020204" pitchFamily="34" charset="0"/>
            </a:endParaRPr>
          </a:p>
        </p:txBody>
      </p:sp>
      <p:pic>
        <p:nvPicPr>
          <p:cNvPr id="4101" name="Picture 22" descr="Picture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052">
            <a:off x="4139804" y="5143500"/>
            <a:ext cx="1059656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1" name="Picture 17" descr="Picture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04" y="3921919"/>
            <a:ext cx="33147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50"/>
            <a:ext cx="5657850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17" descr="Picture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60" y="3031331"/>
            <a:ext cx="2843213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400300" y="104775"/>
            <a:ext cx="4286250" cy="49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</a:rPr>
              <a:t>   Giữ lấy màu xanh</a:t>
            </a:r>
          </a:p>
        </p:txBody>
      </p:sp>
      <p:pic>
        <p:nvPicPr>
          <p:cNvPr id="4106" name="Picture 17" descr="Picture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60" y="2950369"/>
            <a:ext cx="2843213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2" descr="Picture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052">
            <a:off x="3429000" y="1085850"/>
            <a:ext cx="9286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30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dk2"/>
        </a:solidFill>
        <a:effectLst/>
      </p:bgPr>
    </p:bg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47864" y="1998829"/>
            <a:ext cx="2657773" cy="2532448"/>
            <a:chOff x="142619" y="1911510"/>
            <a:chExt cx="2657773" cy="2532448"/>
          </a:xfrm>
        </p:grpSpPr>
        <p:grpSp>
          <p:nvGrpSpPr>
            <p:cNvPr id="3" name="Group 2"/>
            <p:cNvGrpSpPr/>
            <p:nvPr/>
          </p:nvGrpSpPr>
          <p:grpSpPr>
            <a:xfrm>
              <a:off x="584895" y="1911510"/>
              <a:ext cx="1497872" cy="1534306"/>
              <a:chOff x="1403648" y="1617429"/>
              <a:chExt cx="950400" cy="950400"/>
            </a:xfrm>
          </p:grpSpPr>
          <p:sp>
            <p:nvSpPr>
              <p:cNvPr id="846" name="Google Shape;846;p17"/>
              <p:cNvSpPr/>
              <p:nvPr/>
            </p:nvSpPr>
            <p:spPr>
              <a:xfrm>
                <a:off x="1403648" y="1617429"/>
                <a:ext cx="950400" cy="950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7"/>
              <p:cNvSpPr/>
              <p:nvPr/>
            </p:nvSpPr>
            <p:spPr>
              <a:xfrm>
                <a:off x="1503724" y="1841679"/>
                <a:ext cx="717731" cy="50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70000" tIns="91425" rIns="274300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vi-VN" sz="8000" b="1" dirty="0">
                    <a:solidFill>
                      <a:schemeClr val="dk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  <a:sym typeface="Fira Sans Condensed"/>
                  </a:rPr>
                  <a:t>2</a:t>
                </a:r>
                <a:endParaRPr sz="8000" b="1" dirty="0">
                  <a:solidFill>
                    <a:schemeClr val="dk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  <a:sym typeface="Fira Sans Condensed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42619" y="3749801"/>
              <a:ext cx="2657773" cy="694157"/>
              <a:chOff x="216458" y="3660986"/>
              <a:chExt cx="2657773" cy="694157"/>
            </a:xfrm>
          </p:grpSpPr>
          <p:sp>
            <p:nvSpPr>
              <p:cNvPr id="851" name="Google Shape;851;p17"/>
              <p:cNvSpPr/>
              <p:nvPr/>
            </p:nvSpPr>
            <p:spPr>
              <a:xfrm>
                <a:off x="216458" y="3660986"/>
                <a:ext cx="2657773" cy="694157"/>
              </a:xfrm>
              <a:custGeom>
                <a:avLst/>
                <a:gdLst/>
                <a:ahLst/>
                <a:cxnLst/>
                <a:rect l="l" t="t" r="r" b="b"/>
                <a:pathLst>
                  <a:path w="42683" h="15999" extrusionOk="0">
                    <a:moveTo>
                      <a:pt x="21730" y="2233"/>
                    </a:moveTo>
                    <a:cubicBezTo>
                      <a:pt x="21780" y="2258"/>
                      <a:pt x="21805" y="2283"/>
                      <a:pt x="21830" y="2308"/>
                    </a:cubicBezTo>
                    <a:cubicBezTo>
                      <a:pt x="21780" y="2283"/>
                      <a:pt x="21730" y="2258"/>
                      <a:pt x="21680" y="2258"/>
                    </a:cubicBezTo>
                    <a:cubicBezTo>
                      <a:pt x="21705" y="2233"/>
                      <a:pt x="21730" y="2233"/>
                      <a:pt x="21730" y="2233"/>
                    </a:cubicBezTo>
                    <a:close/>
                    <a:moveTo>
                      <a:pt x="18597" y="3662"/>
                    </a:moveTo>
                    <a:cubicBezTo>
                      <a:pt x="18622" y="3662"/>
                      <a:pt x="18597" y="3687"/>
                      <a:pt x="18597" y="3687"/>
                    </a:cubicBezTo>
                    <a:lnTo>
                      <a:pt x="18572" y="3687"/>
                    </a:lnTo>
                    <a:cubicBezTo>
                      <a:pt x="18597" y="3687"/>
                      <a:pt x="18597" y="3662"/>
                      <a:pt x="18597" y="3662"/>
                    </a:cubicBezTo>
                    <a:close/>
                    <a:moveTo>
                      <a:pt x="36567" y="3887"/>
                    </a:moveTo>
                    <a:lnTo>
                      <a:pt x="36567" y="3887"/>
                    </a:lnTo>
                    <a:cubicBezTo>
                      <a:pt x="36476" y="3924"/>
                      <a:pt x="36397" y="3947"/>
                      <a:pt x="36323" y="3947"/>
                    </a:cubicBezTo>
                    <a:cubicBezTo>
                      <a:pt x="36295" y="3947"/>
                      <a:pt x="36268" y="3944"/>
                      <a:pt x="36241" y="3937"/>
                    </a:cubicBezTo>
                    <a:cubicBezTo>
                      <a:pt x="36367" y="3937"/>
                      <a:pt x="36467" y="3912"/>
                      <a:pt x="36567" y="3887"/>
                    </a:cubicBezTo>
                    <a:close/>
                    <a:moveTo>
                      <a:pt x="5439" y="6293"/>
                    </a:moveTo>
                    <a:cubicBezTo>
                      <a:pt x="5439" y="6293"/>
                      <a:pt x="5439" y="6318"/>
                      <a:pt x="5414" y="6318"/>
                    </a:cubicBezTo>
                    <a:cubicBezTo>
                      <a:pt x="5414" y="6318"/>
                      <a:pt x="5414" y="6293"/>
                      <a:pt x="5414" y="6293"/>
                    </a:cubicBezTo>
                    <a:close/>
                    <a:moveTo>
                      <a:pt x="23172" y="7054"/>
                    </a:moveTo>
                    <a:cubicBezTo>
                      <a:pt x="23191" y="7054"/>
                      <a:pt x="23212" y="7059"/>
                      <a:pt x="23234" y="7070"/>
                    </a:cubicBezTo>
                    <a:cubicBezTo>
                      <a:pt x="23309" y="7095"/>
                      <a:pt x="23384" y="7120"/>
                      <a:pt x="23459" y="7120"/>
                    </a:cubicBezTo>
                    <a:cubicBezTo>
                      <a:pt x="23334" y="7196"/>
                      <a:pt x="23209" y="7271"/>
                      <a:pt x="23083" y="7396"/>
                    </a:cubicBezTo>
                    <a:cubicBezTo>
                      <a:pt x="23083" y="7346"/>
                      <a:pt x="23083" y="7271"/>
                      <a:pt x="23083" y="7196"/>
                    </a:cubicBezTo>
                    <a:cubicBezTo>
                      <a:pt x="23064" y="7117"/>
                      <a:pt x="23105" y="7054"/>
                      <a:pt x="23172" y="7054"/>
                    </a:cubicBezTo>
                    <a:close/>
                    <a:moveTo>
                      <a:pt x="5615" y="8624"/>
                    </a:moveTo>
                    <a:cubicBezTo>
                      <a:pt x="5690" y="8674"/>
                      <a:pt x="5740" y="8699"/>
                      <a:pt x="5690" y="8749"/>
                    </a:cubicBezTo>
                    <a:cubicBezTo>
                      <a:pt x="5665" y="8724"/>
                      <a:pt x="5640" y="8674"/>
                      <a:pt x="5615" y="8624"/>
                    </a:cubicBezTo>
                    <a:close/>
                    <a:moveTo>
                      <a:pt x="23159" y="9201"/>
                    </a:moveTo>
                    <a:cubicBezTo>
                      <a:pt x="23159" y="9201"/>
                      <a:pt x="23134" y="9226"/>
                      <a:pt x="23134" y="9226"/>
                    </a:cubicBezTo>
                    <a:cubicBezTo>
                      <a:pt x="23134" y="9226"/>
                      <a:pt x="23109" y="9201"/>
                      <a:pt x="23109" y="9201"/>
                    </a:cubicBezTo>
                    <a:close/>
                    <a:moveTo>
                      <a:pt x="39700" y="9226"/>
                    </a:moveTo>
                    <a:cubicBezTo>
                      <a:pt x="39700" y="9251"/>
                      <a:pt x="39700" y="9276"/>
                      <a:pt x="39675" y="9301"/>
                    </a:cubicBezTo>
                    <a:cubicBezTo>
                      <a:pt x="39675" y="9276"/>
                      <a:pt x="39700" y="9251"/>
                      <a:pt x="39700" y="9226"/>
                    </a:cubicBezTo>
                    <a:close/>
                    <a:moveTo>
                      <a:pt x="16016" y="9401"/>
                    </a:moveTo>
                    <a:cubicBezTo>
                      <a:pt x="15991" y="9401"/>
                      <a:pt x="15991" y="9426"/>
                      <a:pt x="15991" y="9426"/>
                    </a:cubicBezTo>
                    <a:cubicBezTo>
                      <a:pt x="15991" y="9401"/>
                      <a:pt x="15991" y="9401"/>
                      <a:pt x="15991" y="9401"/>
                    </a:cubicBezTo>
                    <a:close/>
                    <a:moveTo>
                      <a:pt x="36868" y="11231"/>
                    </a:moveTo>
                    <a:cubicBezTo>
                      <a:pt x="36868" y="11231"/>
                      <a:pt x="36868" y="11256"/>
                      <a:pt x="36843" y="11256"/>
                    </a:cubicBezTo>
                    <a:cubicBezTo>
                      <a:pt x="36843" y="11256"/>
                      <a:pt x="36843" y="11231"/>
                      <a:pt x="36843" y="11231"/>
                    </a:cubicBezTo>
                    <a:close/>
                    <a:moveTo>
                      <a:pt x="1956" y="11256"/>
                    </a:moveTo>
                    <a:cubicBezTo>
                      <a:pt x="1956" y="11281"/>
                      <a:pt x="1956" y="11331"/>
                      <a:pt x="1930" y="11356"/>
                    </a:cubicBezTo>
                    <a:cubicBezTo>
                      <a:pt x="1930" y="11306"/>
                      <a:pt x="1930" y="11281"/>
                      <a:pt x="1956" y="11256"/>
                    </a:cubicBezTo>
                    <a:close/>
                    <a:moveTo>
                      <a:pt x="26617" y="11481"/>
                    </a:moveTo>
                    <a:cubicBezTo>
                      <a:pt x="26667" y="11481"/>
                      <a:pt x="26667" y="11531"/>
                      <a:pt x="26667" y="11582"/>
                    </a:cubicBezTo>
                    <a:cubicBezTo>
                      <a:pt x="26642" y="11607"/>
                      <a:pt x="26642" y="11632"/>
                      <a:pt x="26617" y="11657"/>
                    </a:cubicBezTo>
                    <a:cubicBezTo>
                      <a:pt x="26617" y="11590"/>
                      <a:pt x="26617" y="11543"/>
                      <a:pt x="26617" y="11481"/>
                    </a:cubicBezTo>
                    <a:close/>
                    <a:moveTo>
                      <a:pt x="11003" y="11882"/>
                    </a:moveTo>
                    <a:cubicBezTo>
                      <a:pt x="11003" y="11882"/>
                      <a:pt x="11003" y="11882"/>
                      <a:pt x="10978" y="11907"/>
                    </a:cubicBezTo>
                    <a:cubicBezTo>
                      <a:pt x="10978" y="11882"/>
                      <a:pt x="10978" y="11882"/>
                      <a:pt x="10978" y="11882"/>
                    </a:cubicBezTo>
                    <a:close/>
                    <a:moveTo>
                      <a:pt x="30721" y="12446"/>
                    </a:moveTo>
                    <a:cubicBezTo>
                      <a:pt x="30753" y="12446"/>
                      <a:pt x="30778" y="12459"/>
                      <a:pt x="30803" y="12484"/>
                    </a:cubicBezTo>
                    <a:cubicBezTo>
                      <a:pt x="30753" y="12559"/>
                      <a:pt x="30677" y="12659"/>
                      <a:pt x="30602" y="12759"/>
                    </a:cubicBezTo>
                    <a:cubicBezTo>
                      <a:pt x="30527" y="12684"/>
                      <a:pt x="30427" y="12609"/>
                      <a:pt x="30602" y="12484"/>
                    </a:cubicBezTo>
                    <a:cubicBezTo>
                      <a:pt x="30652" y="12459"/>
                      <a:pt x="30690" y="12446"/>
                      <a:pt x="30721" y="12446"/>
                    </a:cubicBezTo>
                    <a:close/>
                    <a:moveTo>
                      <a:pt x="9374" y="12785"/>
                    </a:moveTo>
                    <a:cubicBezTo>
                      <a:pt x="9365" y="12794"/>
                      <a:pt x="9359" y="12803"/>
                      <a:pt x="9355" y="12811"/>
                    </a:cubicBezTo>
                    <a:lnTo>
                      <a:pt x="9355" y="12811"/>
                    </a:lnTo>
                    <a:cubicBezTo>
                      <a:pt x="9359" y="12810"/>
                      <a:pt x="9365" y="12810"/>
                      <a:pt x="9374" y="12810"/>
                    </a:cubicBezTo>
                    <a:cubicBezTo>
                      <a:pt x="9349" y="12810"/>
                      <a:pt x="9349" y="12834"/>
                      <a:pt x="9349" y="12835"/>
                    </a:cubicBezTo>
                    <a:lnTo>
                      <a:pt x="9349" y="12835"/>
                    </a:lnTo>
                    <a:cubicBezTo>
                      <a:pt x="9349" y="12834"/>
                      <a:pt x="9349" y="12824"/>
                      <a:pt x="9355" y="12811"/>
                    </a:cubicBezTo>
                    <a:lnTo>
                      <a:pt x="9355" y="12811"/>
                    </a:lnTo>
                    <a:cubicBezTo>
                      <a:pt x="9349" y="12813"/>
                      <a:pt x="9349" y="12819"/>
                      <a:pt x="9349" y="12835"/>
                    </a:cubicBezTo>
                    <a:cubicBezTo>
                      <a:pt x="9349" y="12810"/>
                      <a:pt x="9349" y="12810"/>
                      <a:pt x="9349" y="12785"/>
                    </a:cubicBezTo>
                    <a:close/>
                    <a:moveTo>
                      <a:pt x="22808" y="12910"/>
                    </a:moveTo>
                    <a:cubicBezTo>
                      <a:pt x="22808" y="12910"/>
                      <a:pt x="22808" y="12935"/>
                      <a:pt x="22808" y="12935"/>
                    </a:cubicBezTo>
                    <a:cubicBezTo>
                      <a:pt x="22808" y="12935"/>
                      <a:pt x="22808" y="12910"/>
                      <a:pt x="22783" y="12910"/>
                    </a:cubicBezTo>
                    <a:close/>
                    <a:moveTo>
                      <a:pt x="23058" y="13035"/>
                    </a:moveTo>
                    <a:cubicBezTo>
                      <a:pt x="23058" y="13035"/>
                      <a:pt x="23058" y="13060"/>
                      <a:pt x="23083" y="13060"/>
                    </a:cubicBezTo>
                    <a:lnTo>
                      <a:pt x="22983" y="13060"/>
                    </a:lnTo>
                    <a:cubicBezTo>
                      <a:pt x="23008" y="13060"/>
                      <a:pt x="23033" y="13035"/>
                      <a:pt x="23058" y="13035"/>
                    </a:cubicBezTo>
                    <a:close/>
                    <a:moveTo>
                      <a:pt x="25383" y="1"/>
                    </a:moveTo>
                    <a:cubicBezTo>
                      <a:pt x="25327" y="1"/>
                      <a:pt x="25270" y="3"/>
                      <a:pt x="25214" y="3"/>
                    </a:cubicBezTo>
                    <a:lnTo>
                      <a:pt x="20377" y="3"/>
                    </a:lnTo>
                    <a:cubicBezTo>
                      <a:pt x="20352" y="53"/>
                      <a:pt x="20327" y="78"/>
                      <a:pt x="20352" y="103"/>
                    </a:cubicBezTo>
                    <a:lnTo>
                      <a:pt x="20302" y="103"/>
                    </a:lnTo>
                    <a:cubicBezTo>
                      <a:pt x="20201" y="128"/>
                      <a:pt x="20101" y="128"/>
                      <a:pt x="19976" y="128"/>
                    </a:cubicBezTo>
                    <a:cubicBezTo>
                      <a:pt x="19951" y="103"/>
                      <a:pt x="19850" y="78"/>
                      <a:pt x="19775" y="53"/>
                    </a:cubicBezTo>
                    <a:cubicBezTo>
                      <a:pt x="19662" y="59"/>
                      <a:pt x="19550" y="60"/>
                      <a:pt x="19437" y="60"/>
                    </a:cubicBezTo>
                    <a:cubicBezTo>
                      <a:pt x="19324" y="60"/>
                      <a:pt x="19211" y="59"/>
                      <a:pt x="19098" y="59"/>
                    </a:cubicBezTo>
                    <a:cubicBezTo>
                      <a:pt x="18873" y="59"/>
                      <a:pt x="18647" y="65"/>
                      <a:pt x="18422" y="103"/>
                    </a:cubicBezTo>
                    <a:cubicBezTo>
                      <a:pt x="17946" y="128"/>
                      <a:pt x="17494" y="128"/>
                      <a:pt x="17018" y="128"/>
                    </a:cubicBezTo>
                    <a:cubicBezTo>
                      <a:pt x="16913" y="185"/>
                      <a:pt x="16802" y="199"/>
                      <a:pt x="16690" y="199"/>
                    </a:cubicBezTo>
                    <a:cubicBezTo>
                      <a:pt x="16567" y="199"/>
                      <a:pt x="16442" y="182"/>
                      <a:pt x="16319" y="182"/>
                    </a:cubicBezTo>
                    <a:cubicBezTo>
                      <a:pt x="16207" y="182"/>
                      <a:pt x="16096" y="196"/>
                      <a:pt x="15991" y="253"/>
                    </a:cubicBezTo>
                    <a:cubicBezTo>
                      <a:pt x="15961" y="224"/>
                      <a:pt x="15932" y="212"/>
                      <a:pt x="15903" y="212"/>
                    </a:cubicBezTo>
                    <a:cubicBezTo>
                      <a:pt x="15882" y="212"/>
                      <a:pt x="15861" y="218"/>
                      <a:pt x="15840" y="228"/>
                    </a:cubicBezTo>
                    <a:cubicBezTo>
                      <a:pt x="15565" y="253"/>
                      <a:pt x="15264" y="253"/>
                      <a:pt x="14988" y="278"/>
                    </a:cubicBezTo>
                    <a:cubicBezTo>
                      <a:pt x="14896" y="312"/>
                      <a:pt x="14804" y="320"/>
                      <a:pt x="14712" y="320"/>
                    </a:cubicBezTo>
                    <a:cubicBezTo>
                      <a:pt x="14621" y="320"/>
                      <a:pt x="14529" y="312"/>
                      <a:pt x="14437" y="312"/>
                    </a:cubicBezTo>
                    <a:cubicBezTo>
                      <a:pt x="14345" y="312"/>
                      <a:pt x="14253" y="320"/>
                      <a:pt x="14161" y="353"/>
                    </a:cubicBezTo>
                    <a:cubicBezTo>
                      <a:pt x="13910" y="378"/>
                      <a:pt x="13685" y="378"/>
                      <a:pt x="13434" y="404"/>
                    </a:cubicBezTo>
                    <a:cubicBezTo>
                      <a:pt x="13322" y="454"/>
                      <a:pt x="13202" y="454"/>
                      <a:pt x="13083" y="454"/>
                    </a:cubicBezTo>
                    <a:cubicBezTo>
                      <a:pt x="12964" y="454"/>
                      <a:pt x="12845" y="454"/>
                      <a:pt x="12733" y="504"/>
                    </a:cubicBezTo>
                    <a:cubicBezTo>
                      <a:pt x="12582" y="504"/>
                      <a:pt x="12407" y="504"/>
                      <a:pt x="12256" y="529"/>
                    </a:cubicBezTo>
                    <a:cubicBezTo>
                      <a:pt x="12164" y="580"/>
                      <a:pt x="12072" y="589"/>
                      <a:pt x="11980" y="589"/>
                    </a:cubicBezTo>
                    <a:cubicBezTo>
                      <a:pt x="11927" y="589"/>
                      <a:pt x="11874" y="586"/>
                      <a:pt x="11821" y="586"/>
                    </a:cubicBezTo>
                    <a:cubicBezTo>
                      <a:pt x="11740" y="586"/>
                      <a:pt x="11660" y="593"/>
                      <a:pt x="11580" y="629"/>
                    </a:cubicBezTo>
                    <a:cubicBezTo>
                      <a:pt x="10728" y="729"/>
                      <a:pt x="9900" y="905"/>
                      <a:pt x="9023" y="905"/>
                    </a:cubicBezTo>
                    <a:cubicBezTo>
                      <a:pt x="8948" y="967"/>
                      <a:pt x="8854" y="967"/>
                      <a:pt x="8763" y="967"/>
                    </a:cubicBezTo>
                    <a:cubicBezTo>
                      <a:pt x="8672" y="967"/>
                      <a:pt x="8585" y="967"/>
                      <a:pt x="8522" y="1030"/>
                    </a:cubicBezTo>
                    <a:lnTo>
                      <a:pt x="8497" y="1030"/>
                    </a:lnTo>
                    <a:cubicBezTo>
                      <a:pt x="8482" y="1001"/>
                      <a:pt x="8459" y="989"/>
                      <a:pt x="8427" y="989"/>
                    </a:cubicBezTo>
                    <a:cubicBezTo>
                      <a:pt x="8405" y="989"/>
                      <a:pt x="8378" y="995"/>
                      <a:pt x="8347" y="1005"/>
                    </a:cubicBezTo>
                    <a:cubicBezTo>
                      <a:pt x="8196" y="1030"/>
                      <a:pt x="8021" y="1030"/>
                      <a:pt x="7870" y="1055"/>
                    </a:cubicBezTo>
                    <a:cubicBezTo>
                      <a:pt x="7820" y="1055"/>
                      <a:pt x="7795" y="1080"/>
                      <a:pt x="7795" y="1155"/>
                    </a:cubicBezTo>
                    <a:cubicBezTo>
                      <a:pt x="7685" y="1114"/>
                      <a:pt x="7574" y="1095"/>
                      <a:pt x="7464" y="1095"/>
                    </a:cubicBezTo>
                    <a:cubicBezTo>
                      <a:pt x="7374" y="1095"/>
                      <a:pt x="7284" y="1108"/>
                      <a:pt x="7194" y="1130"/>
                    </a:cubicBezTo>
                    <a:cubicBezTo>
                      <a:pt x="6442" y="1155"/>
                      <a:pt x="5690" y="1155"/>
                      <a:pt x="4913" y="1155"/>
                    </a:cubicBezTo>
                    <a:cubicBezTo>
                      <a:pt x="4537" y="1180"/>
                      <a:pt x="4537" y="1180"/>
                      <a:pt x="4637" y="1556"/>
                    </a:cubicBezTo>
                    <a:cubicBezTo>
                      <a:pt x="4550" y="1669"/>
                      <a:pt x="4443" y="1694"/>
                      <a:pt x="4330" y="1694"/>
                    </a:cubicBezTo>
                    <a:cubicBezTo>
                      <a:pt x="4240" y="1694"/>
                      <a:pt x="4146" y="1678"/>
                      <a:pt x="4054" y="1678"/>
                    </a:cubicBezTo>
                    <a:cubicBezTo>
                      <a:pt x="4031" y="1678"/>
                      <a:pt x="4008" y="1679"/>
                      <a:pt x="3986" y="1682"/>
                    </a:cubicBezTo>
                    <a:cubicBezTo>
                      <a:pt x="3915" y="1692"/>
                      <a:pt x="3844" y="1695"/>
                      <a:pt x="3773" y="1695"/>
                    </a:cubicBezTo>
                    <a:cubicBezTo>
                      <a:pt x="3665" y="1695"/>
                      <a:pt x="3557" y="1688"/>
                      <a:pt x="3450" y="1688"/>
                    </a:cubicBezTo>
                    <a:cubicBezTo>
                      <a:pt x="3271" y="1688"/>
                      <a:pt x="3096" y="1707"/>
                      <a:pt x="2933" y="1807"/>
                    </a:cubicBezTo>
                    <a:cubicBezTo>
                      <a:pt x="2816" y="1807"/>
                      <a:pt x="2699" y="1796"/>
                      <a:pt x="2590" y="1796"/>
                    </a:cubicBezTo>
                    <a:cubicBezTo>
                      <a:pt x="2535" y="1796"/>
                      <a:pt x="2482" y="1799"/>
                      <a:pt x="2432" y="1807"/>
                    </a:cubicBezTo>
                    <a:cubicBezTo>
                      <a:pt x="1179" y="2058"/>
                      <a:pt x="552" y="2033"/>
                      <a:pt x="326" y="3486"/>
                    </a:cubicBezTo>
                    <a:cubicBezTo>
                      <a:pt x="201" y="4063"/>
                      <a:pt x="377" y="4639"/>
                      <a:pt x="226" y="5216"/>
                    </a:cubicBezTo>
                    <a:lnTo>
                      <a:pt x="201" y="5541"/>
                    </a:lnTo>
                    <a:cubicBezTo>
                      <a:pt x="101" y="5767"/>
                      <a:pt x="226" y="6018"/>
                      <a:pt x="101" y="6218"/>
                    </a:cubicBezTo>
                    <a:cubicBezTo>
                      <a:pt x="101" y="6343"/>
                      <a:pt x="76" y="6469"/>
                      <a:pt x="76" y="6594"/>
                    </a:cubicBezTo>
                    <a:cubicBezTo>
                      <a:pt x="1" y="7045"/>
                      <a:pt x="1" y="7521"/>
                      <a:pt x="76" y="7998"/>
                    </a:cubicBezTo>
                    <a:cubicBezTo>
                      <a:pt x="76" y="8148"/>
                      <a:pt x="101" y="8298"/>
                      <a:pt x="101" y="8474"/>
                    </a:cubicBezTo>
                    <a:cubicBezTo>
                      <a:pt x="226" y="8724"/>
                      <a:pt x="76" y="9025"/>
                      <a:pt x="201" y="9276"/>
                    </a:cubicBezTo>
                    <a:cubicBezTo>
                      <a:pt x="502" y="10704"/>
                      <a:pt x="828" y="12083"/>
                      <a:pt x="1354" y="13436"/>
                    </a:cubicBezTo>
                    <a:cubicBezTo>
                      <a:pt x="1680" y="14263"/>
                      <a:pt x="2281" y="14765"/>
                      <a:pt x="3184" y="14840"/>
                    </a:cubicBezTo>
                    <a:cubicBezTo>
                      <a:pt x="3296" y="14902"/>
                      <a:pt x="3415" y="14902"/>
                      <a:pt x="3534" y="14902"/>
                    </a:cubicBezTo>
                    <a:cubicBezTo>
                      <a:pt x="3654" y="14902"/>
                      <a:pt x="3773" y="14902"/>
                      <a:pt x="3885" y="14965"/>
                    </a:cubicBezTo>
                    <a:lnTo>
                      <a:pt x="4086" y="14965"/>
                    </a:lnTo>
                    <a:cubicBezTo>
                      <a:pt x="4249" y="15019"/>
                      <a:pt x="4412" y="15031"/>
                      <a:pt x="4574" y="15031"/>
                    </a:cubicBezTo>
                    <a:cubicBezTo>
                      <a:pt x="4698" y="15031"/>
                      <a:pt x="4821" y="15024"/>
                      <a:pt x="4944" y="15024"/>
                    </a:cubicBezTo>
                    <a:cubicBezTo>
                      <a:pt x="5103" y="15024"/>
                      <a:pt x="5260" y="15036"/>
                      <a:pt x="5414" y="15090"/>
                    </a:cubicBezTo>
                    <a:cubicBezTo>
                      <a:pt x="5615" y="15090"/>
                      <a:pt x="5815" y="15090"/>
                      <a:pt x="6016" y="15115"/>
                    </a:cubicBezTo>
                    <a:cubicBezTo>
                      <a:pt x="6041" y="15166"/>
                      <a:pt x="6041" y="15191"/>
                      <a:pt x="6041" y="15241"/>
                    </a:cubicBezTo>
                    <a:cubicBezTo>
                      <a:pt x="5765" y="15391"/>
                      <a:pt x="5815" y="15617"/>
                      <a:pt x="5890" y="15867"/>
                    </a:cubicBezTo>
                    <a:cubicBezTo>
                      <a:pt x="6038" y="15972"/>
                      <a:pt x="6194" y="15998"/>
                      <a:pt x="6353" y="15998"/>
                    </a:cubicBezTo>
                    <a:cubicBezTo>
                      <a:pt x="6506" y="15998"/>
                      <a:pt x="6661" y="15975"/>
                      <a:pt x="6815" y="15975"/>
                    </a:cubicBezTo>
                    <a:cubicBezTo>
                      <a:pt x="6883" y="15975"/>
                      <a:pt x="6951" y="15979"/>
                      <a:pt x="7018" y="15993"/>
                    </a:cubicBezTo>
                    <a:cubicBezTo>
                      <a:pt x="7110" y="15941"/>
                      <a:pt x="7207" y="15932"/>
                      <a:pt x="7302" y="15932"/>
                    </a:cubicBezTo>
                    <a:cubicBezTo>
                      <a:pt x="7357" y="15932"/>
                      <a:pt x="7412" y="15935"/>
                      <a:pt x="7465" y="15935"/>
                    </a:cubicBezTo>
                    <a:cubicBezTo>
                      <a:pt x="7546" y="15935"/>
                      <a:pt x="7624" y="15928"/>
                      <a:pt x="7695" y="15892"/>
                    </a:cubicBezTo>
                    <a:cubicBezTo>
                      <a:pt x="7895" y="15867"/>
                      <a:pt x="8096" y="15867"/>
                      <a:pt x="8296" y="15867"/>
                    </a:cubicBezTo>
                    <a:cubicBezTo>
                      <a:pt x="8422" y="15805"/>
                      <a:pt x="8547" y="15798"/>
                      <a:pt x="8672" y="15798"/>
                    </a:cubicBezTo>
                    <a:cubicBezTo>
                      <a:pt x="8704" y="15798"/>
                      <a:pt x="8735" y="15799"/>
                      <a:pt x="8766" y="15799"/>
                    </a:cubicBezTo>
                    <a:cubicBezTo>
                      <a:pt x="8860" y="15799"/>
                      <a:pt x="8954" y="15795"/>
                      <a:pt x="9048" y="15767"/>
                    </a:cubicBezTo>
                    <a:cubicBezTo>
                      <a:pt x="9069" y="15788"/>
                      <a:pt x="9095" y="15796"/>
                      <a:pt x="9123" y="15796"/>
                    </a:cubicBezTo>
                    <a:cubicBezTo>
                      <a:pt x="9162" y="15796"/>
                      <a:pt x="9205" y="15781"/>
                      <a:pt x="9249" y="15767"/>
                    </a:cubicBezTo>
                    <a:cubicBezTo>
                      <a:pt x="9750" y="15742"/>
                      <a:pt x="10251" y="15742"/>
                      <a:pt x="10778" y="15717"/>
                    </a:cubicBezTo>
                    <a:cubicBezTo>
                      <a:pt x="10803" y="15717"/>
                      <a:pt x="10828" y="15692"/>
                      <a:pt x="10828" y="15667"/>
                    </a:cubicBezTo>
                    <a:cubicBezTo>
                      <a:pt x="10878" y="15667"/>
                      <a:pt x="10928" y="15673"/>
                      <a:pt x="10978" y="15673"/>
                    </a:cubicBezTo>
                    <a:cubicBezTo>
                      <a:pt x="11028" y="15673"/>
                      <a:pt x="11078" y="15667"/>
                      <a:pt x="11129" y="15642"/>
                    </a:cubicBezTo>
                    <a:cubicBezTo>
                      <a:pt x="11179" y="15642"/>
                      <a:pt x="11204" y="15642"/>
                      <a:pt x="11229" y="15667"/>
                    </a:cubicBezTo>
                    <a:cubicBezTo>
                      <a:pt x="11372" y="15667"/>
                      <a:pt x="11515" y="15683"/>
                      <a:pt x="11654" y="15683"/>
                    </a:cubicBezTo>
                    <a:cubicBezTo>
                      <a:pt x="11758" y="15683"/>
                      <a:pt x="11859" y="15674"/>
                      <a:pt x="11956" y="15642"/>
                    </a:cubicBezTo>
                    <a:cubicBezTo>
                      <a:pt x="12332" y="15617"/>
                      <a:pt x="12707" y="15617"/>
                      <a:pt x="13083" y="15592"/>
                    </a:cubicBezTo>
                    <a:cubicBezTo>
                      <a:pt x="13174" y="15551"/>
                      <a:pt x="13268" y="15543"/>
                      <a:pt x="13361" y="15543"/>
                    </a:cubicBezTo>
                    <a:cubicBezTo>
                      <a:pt x="13424" y="15543"/>
                      <a:pt x="13486" y="15547"/>
                      <a:pt x="13546" y="15547"/>
                    </a:cubicBezTo>
                    <a:cubicBezTo>
                      <a:pt x="13621" y="15547"/>
                      <a:pt x="13693" y="15541"/>
                      <a:pt x="13760" y="15516"/>
                    </a:cubicBezTo>
                    <a:cubicBezTo>
                      <a:pt x="14462" y="15441"/>
                      <a:pt x="15139" y="15391"/>
                      <a:pt x="15840" y="15341"/>
                    </a:cubicBezTo>
                    <a:lnTo>
                      <a:pt x="20828" y="15341"/>
                    </a:lnTo>
                    <a:cubicBezTo>
                      <a:pt x="21114" y="15289"/>
                      <a:pt x="21400" y="15276"/>
                      <a:pt x="21685" y="15276"/>
                    </a:cubicBezTo>
                    <a:cubicBezTo>
                      <a:pt x="21974" y="15276"/>
                      <a:pt x="22262" y="15289"/>
                      <a:pt x="22551" y="15289"/>
                    </a:cubicBezTo>
                    <a:cubicBezTo>
                      <a:pt x="22803" y="15289"/>
                      <a:pt x="23056" y="15279"/>
                      <a:pt x="23309" y="15241"/>
                    </a:cubicBezTo>
                    <a:cubicBezTo>
                      <a:pt x="23484" y="15241"/>
                      <a:pt x="23660" y="15216"/>
                      <a:pt x="23810" y="15216"/>
                    </a:cubicBezTo>
                    <a:cubicBezTo>
                      <a:pt x="23964" y="15161"/>
                      <a:pt x="24112" y="15149"/>
                      <a:pt x="24260" y="15149"/>
                    </a:cubicBezTo>
                    <a:cubicBezTo>
                      <a:pt x="24370" y="15149"/>
                      <a:pt x="24481" y="15156"/>
                      <a:pt x="24592" y="15156"/>
                    </a:cubicBezTo>
                    <a:cubicBezTo>
                      <a:pt x="24673" y="15156"/>
                      <a:pt x="24755" y="15152"/>
                      <a:pt x="24838" y="15140"/>
                    </a:cubicBezTo>
                    <a:cubicBezTo>
                      <a:pt x="24888" y="15140"/>
                      <a:pt x="24963" y="15115"/>
                      <a:pt x="25013" y="15090"/>
                    </a:cubicBezTo>
                    <a:cubicBezTo>
                      <a:pt x="25114" y="15115"/>
                      <a:pt x="25189" y="15115"/>
                      <a:pt x="25264" y="15115"/>
                    </a:cubicBezTo>
                    <a:cubicBezTo>
                      <a:pt x="25464" y="15115"/>
                      <a:pt x="25665" y="15090"/>
                      <a:pt x="25865" y="15090"/>
                    </a:cubicBezTo>
                    <a:cubicBezTo>
                      <a:pt x="25891" y="15065"/>
                      <a:pt x="25891" y="15040"/>
                      <a:pt x="25916" y="15015"/>
                    </a:cubicBezTo>
                    <a:lnTo>
                      <a:pt x="26016" y="15015"/>
                    </a:lnTo>
                    <a:cubicBezTo>
                      <a:pt x="26016" y="14990"/>
                      <a:pt x="26016" y="14990"/>
                      <a:pt x="26041" y="14965"/>
                    </a:cubicBezTo>
                    <a:cubicBezTo>
                      <a:pt x="26242" y="15019"/>
                      <a:pt x="26444" y="15044"/>
                      <a:pt x="26649" y="15044"/>
                    </a:cubicBezTo>
                    <a:cubicBezTo>
                      <a:pt x="26827" y="15044"/>
                      <a:pt x="27008" y="15025"/>
                      <a:pt x="27194" y="14990"/>
                    </a:cubicBezTo>
                    <a:cubicBezTo>
                      <a:pt x="27294" y="14965"/>
                      <a:pt x="27419" y="14965"/>
                      <a:pt x="27545" y="14965"/>
                    </a:cubicBezTo>
                    <a:cubicBezTo>
                      <a:pt x="27642" y="14907"/>
                      <a:pt x="27747" y="14894"/>
                      <a:pt x="27853" y="14894"/>
                    </a:cubicBezTo>
                    <a:cubicBezTo>
                      <a:pt x="27940" y="14894"/>
                      <a:pt x="28027" y="14902"/>
                      <a:pt x="28113" y="14902"/>
                    </a:cubicBezTo>
                    <a:cubicBezTo>
                      <a:pt x="28193" y="14902"/>
                      <a:pt x="28272" y="14895"/>
                      <a:pt x="28347" y="14865"/>
                    </a:cubicBezTo>
                    <a:cubicBezTo>
                      <a:pt x="29048" y="14714"/>
                      <a:pt x="29725" y="14589"/>
                      <a:pt x="30427" y="14464"/>
                    </a:cubicBezTo>
                    <a:cubicBezTo>
                      <a:pt x="30728" y="14414"/>
                      <a:pt x="31053" y="14364"/>
                      <a:pt x="31354" y="14288"/>
                    </a:cubicBezTo>
                    <a:cubicBezTo>
                      <a:pt x="31855" y="14213"/>
                      <a:pt x="32382" y="14113"/>
                      <a:pt x="32858" y="13862"/>
                    </a:cubicBezTo>
                    <a:cubicBezTo>
                      <a:pt x="34086" y="13587"/>
                      <a:pt x="35289" y="13186"/>
                      <a:pt x="36492" y="12785"/>
                    </a:cubicBezTo>
                    <a:cubicBezTo>
                      <a:pt x="37069" y="12559"/>
                      <a:pt x="37645" y="12333"/>
                      <a:pt x="38221" y="12108"/>
                    </a:cubicBezTo>
                    <a:cubicBezTo>
                      <a:pt x="38622" y="11957"/>
                      <a:pt x="38873" y="11707"/>
                      <a:pt x="38647" y="11256"/>
                    </a:cubicBezTo>
                    <a:cubicBezTo>
                      <a:pt x="38698" y="11181"/>
                      <a:pt x="38748" y="11130"/>
                      <a:pt x="38798" y="11080"/>
                    </a:cubicBezTo>
                    <a:cubicBezTo>
                      <a:pt x="38859" y="11029"/>
                      <a:pt x="38929" y="11020"/>
                      <a:pt x="39000" y="11020"/>
                    </a:cubicBezTo>
                    <a:cubicBezTo>
                      <a:pt x="39042" y="11020"/>
                      <a:pt x="39083" y="11023"/>
                      <a:pt x="39124" y="11023"/>
                    </a:cubicBezTo>
                    <a:cubicBezTo>
                      <a:pt x="39186" y="11023"/>
                      <a:pt x="39246" y="11016"/>
                      <a:pt x="39299" y="10980"/>
                    </a:cubicBezTo>
                    <a:cubicBezTo>
                      <a:pt x="39349" y="11005"/>
                      <a:pt x="39393" y="11018"/>
                      <a:pt x="39437" y="11018"/>
                    </a:cubicBezTo>
                    <a:cubicBezTo>
                      <a:pt x="39481" y="11018"/>
                      <a:pt x="39525" y="11005"/>
                      <a:pt x="39575" y="10980"/>
                    </a:cubicBezTo>
                    <a:cubicBezTo>
                      <a:pt x="40477" y="10880"/>
                      <a:pt x="41379" y="10754"/>
                      <a:pt x="42156" y="10178"/>
                    </a:cubicBezTo>
                    <a:cubicBezTo>
                      <a:pt x="42683" y="9526"/>
                      <a:pt x="42658" y="9426"/>
                      <a:pt x="42031" y="9176"/>
                    </a:cubicBezTo>
                    <a:cubicBezTo>
                      <a:pt x="41901" y="9064"/>
                      <a:pt x="41750" y="9042"/>
                      <a:pt x="41595" y="9042"/>
                    </a:cubicBezTo>
                    <a:cubicBezTo>
                      <a:pt x="41495" y="9042"/>
                      <a:pt x="41394" y="9051"/>
                      <a:pt x="41295" y="9051"/>
                    </a:cubicBezTo>
                    <a:cubicBezTo>
                      <a:pt x="41134" y="9051"/>
                      <a:pt x="40980" y="9027"/>
                      <a:pt x="40853" y="8900"/>
                    </a:cubicBezTo>
                    <a:cubicBezTo>
                      <a:pt x="40878" y="8549"/>
                      <a:pt x="40552" y="8449"/>
                      <a:pt x="40352" y="8248"/>
                    </a:cubicBezTo>
                    <a:cubicBezTo>
                      <a:pt x="40477" y="8173"/>
                      <a:pt x="40602" y="8098"/>
                      <a:pt x="40728" y="7998"/>
                    </a:cubicBezTo>
                    <a:cubicBezTo>
                      <a:pt x="40978" y="7872"/>
                      <a:pt x="41003" y="7647"/>
                      <a:pt x="40978" y="7396"/>
                    </a:cubicBezTo>
                    <a:cubicBezTo>
                      <a:pt x="40928" y="7196"/>
                      <a:pt x="40778" y="7070"/>
                      <a:pt x="40577" y="6970"/>
                    </a:cubicBezTo>
                    <a:cubicBezTo>
                      <a:pt x="40349" y="6902"/>
                      <a:pt x="40183" y="6688"/>
                      <a:pt x="39929" y="6688"/>
                    </a:cubicBezTo>
                    <a:cubicBezTo>
                      <a:pt x="39903" y="6688"/>
                      <a:pt x="39877" y="6690"/>
                      <a:pt x="39850" y="6694"/>
                    </a:cubicBezTo>
                    <a:cubicBezTo>
                      <a:pt x="39424" y="6419"/>
                      <a:pt x="38873" y="6419"/>
                      <a:pt x="38422" y="6193"/>
                    </a:cubicBezTo>
                    <a:cubicBezTo>
                      <a:pt x="38359" y="6131"/>
                      <a:pt x="38284" y="6120"/>
                      <a:pt x="38205" y="6120"/>
                    </a:cubicBezTo>
                    <a:cubicBezTo>
                      <a:pt x="38164" y="6120"/>
                      <a:pt x="38122" y="6123"/>
                      <a:pt x="38081" y="6123"/>
                    </a:cubicBezTo>
                    <a:cubicBezTo>
                      <a:pt x="38008" y="6123"/>
                      <a:pt x="37936" y="6114"/>
                      <a:pt x="37871" y="6068"/>
                    </a:cubicBezTo>
                    <a:lnTo>
                      <a:pt x="37394" y="6068"/>
                    </a:lnTo>
                    <a:cubicBezTo>
                      <a:pt x="37344" y="5967"/>
                      <a:pt x="37319" y="5892"/>
                      <a:pt x="37269" y="5817"/>
                    </a:cubicBezTo>
                    <a:cubicBezTo>
                      <a:pt x="37570" y="5792"/>
                      <a:pt x="37845" y="5692"/>
                      <a:pt x="38046" y="5416"/>
                    </a:cubicBezTo>
                    <a:cubicBezTo>
                      <a:pt x="38071" y="5366"/>
                      <a:pt x="38121" y="5341"/>
                      <a:pt x="38171" y="5291"/>
                    </a:cubicBezTo>
                    <a:cubicBezTo>
                      <a:pt x="38422" y="5065"/>
                      <a:pt x="38422" y="4790"/>
                      <a:pt x="38246" y="4514"/>
                    </a:cubicBezTo>
                    <a:lnTo>
                      <a:pt x="38171" y="4514"/>
                    </a:lnTo>
                    <a:cubicBezTo>
                      <a:pt x="38121" y="4013"/>
                      <a:pt x="37720" y="3887"/>
                      <a:pt x="37344" y="3737"/>
                    </a:cubicBezTo>
                    <a:cubicBezTo>
                      <a:pt x="37444" y="3561"/>
                      <a:pt x="37620" y="3411"/>
                      <a:pt x="37394" y="3211"/>
                    </a:cubicBezTo>
                    <a:cubicBezTo>
                      <a:pt x="37394" y="3135"/>
                      <a:pt x="37394" y="3060"/>
                      <a:pt x="37369" y="2985"/>
                    </a:cubicBezTo>
                    <a:cubicBezTo>
                      <a:pt x="37280" y="2873"/>
                      <a:pt x="37250" y="2701"/>
                      <a:pt x="37085" y="2701"/>
                    </a:cubicBezTo>
                    <a:cubicBezTo>
                      <a:pt x="37065" y="2701"/>
                      <a:pt x="37043" y="2704"/>
                      <a:pt x="37018" y="2709"/>
                    </a:cubicBezTo>
                    <a:cubicBezTo>
                      <a:pt x="36968" y="2584"/>
                      <a:pt x="36818" y="2534"/>
                      <a:pt x="36743" y="2459"/>
                    </a:cubicBezTo>
                    <a:cubicBezTo>
                      <a:pt x="35865" y="1757"/>
                      <a:pt x="34838" y="1456"/>
                      <a:pt x="33760" y="1281"/>
                    </a:cubicBezTo>
                    <a:cubicBezTo>
                      <a:pt x="33459" y="1105"/>
                      <a:pt x="33109" y="1055"/>
                      <a:pt x="32733" y="1055"/>
                    </a:cubicBezTo>
                    <a:cubicBezTo>
                      <a:pt x="32557" y="1005"/>
                      <a:pt x="32382" y="955"/>
                      <a:pt x="32231" y="880"/>
                    </a:cubicBezTo>
                    <a:cubicBezTo>
                      <a:pt x="32169" y="855"/>
                      <a:pt x="32106" y="836"/>
                      <a:pt x="32043" y="836"/>
                    </a:cubicBezTo>
                    <a:cubicBezTo>
                      <a:pt x="31981" y="836"/>
                      <a:pt x="31918" y="855"/>
                      <a:pt x="31855" y="905"/>
                    </a:cubicBezTo>
                    <a:cubicBezTo>
                      <a:pt x="31855" y="880"/>
                      <a:pt x="31830" y="855"/>
                      <a:pt x="31805" y="855"/>
                    </a:cubicBezTo>
                    <a:cubicBezTo>
                      <a:pt x="31747" y="838"/>
                      <a:pt x="31688" y="835"/>
                      <a:pt x="31631" y="835"/>
                    </a:cubicBezTo>
                    <a:cubicBezTo>
                      <a:pt x="31602" y="835"/>
                      <a:pt x="31573" y="836"/>
                      <a:pt x="31545" y="836"/>
                    </a:cubicBezTo>
                    <a:cubicBezTo>
                      <a:pt x="31461" y="836"/>
                      <a:pt x="31379" y="830"/>
                      <a:pt x="31304" y="779"/>
                    </a:cubicBezTo>
                    <a:cubicBezTo>
                      <a:pt x="31279" y="792"/>
                      <a:pt x="31260" y="798"/>
                      <a:pt x="31241" y="798"/>
                    </a:cubicBezTo>
                    <a:cubicBezTo>
                      <a:pt x="31223" y="798"/>
                      <a:pt x="31204" y="792"/>
                      <a:pt x="31179" y="779"/>
                    </a:cubicBezTo>
                    <a:cubicBezTo>
                      <a:pt x="31061" y="725"/>
                      <a:pt x="30933" y="713"/>
                      <a:pt x="30802" y="713"/>
                    </a:cubicBezTo>
                    <a:cubicBezTo>
                      <a:pt x="30701" y="713"/>
                      <a:pt x="30598" y="720"/>
                      <a:pt x="30495" y="720"/>
                    </a:cubicBezTo>
                    <a:cubicBezTo>
                      <a:pt x="30361" y="720"/>
                      <a:pt x="30228" y="708"/>
                      <a:pt x="30101" y="654"/>
                    </a:cubicBezTo>
                    <a:lnTo>
                      <a:pt x="29901" y="654"/>
                    </a:lnTo>
                    <a:cubicBezTo>
                      <a:pt x="29713" y="592"/>
                      <a:pt x="29523" y="577"/>
                      <a:pt x="29333" y="577"/>
                    </a:cubicBezTo>
                    <a:cubicBezTo>
                      <a:pt x="29160" y="577"/>
                      <a:pt x="28987" y="589"/>
                      <a:pt x="28817" y="589"/>
                    </a:cubicBezTo>
                    <a:cubicBezTo>
                      <a:pt x="28649" y="589"/>
                      <a:pt x="28483" y="577"/>
                      <a:pt x="28322" y="529"/>
                    </a:cubicBezTo>
                    <a:cubicBezTo>
                      <a:pt x="28246" y="529"/>
                      <a:pt x="28171" y="529"/>
                      <a:pt x="28096" y="504"/>
                    </a:cubicBezTo>
                    <a:cubicBezTo>
                      <a:pt x="27913" y="453"/>
                      <a:pt x="27726" y="439"/>
                      <a:pt x="27538" y="439"/>
                    </a:cubicBezTo>
                    <a:cubicBezTo>
                      <a:pt x="27318" y="439"/>
                      <a:pt x="27098" y="458"/>
                      <a:pt x="26881" y="458"/>
                    </a:cubicBezTo>
                    <a:cubicBezTo>
                      <a:pt x="26826" y="458"/>
                      <a:pt x="26772" y="457"/>
                      <a:pt x="26718" y="454"/>
                    </a:cubicBezTo>
                    <a:cubicBezTo>
                      <a:pt x="26617" y="479"/>
                      <a:pt x="26567" y="504"/>
                      <a:pt x="26542" y="529"/>
                    </a:cubicBezTo>
                    <a:cubicBezTo>
                      <a:pt x="26292" y="429"/>
                      <a:pt x="25966" y="504"/>
                      <a:pt x="25865" y="128"/>
                    </a:cubicBezTo>
                    <a:cubicBezTo>
                      <a:pt x="25715" y="15"/>
                      <a:pt x="25551" y="1"/>
                      <a:pt x="25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17"/>
              <p:cNvSpPr txBox="1"/>
              <p:nvPr/>
            </p:nvSpPr>
            <p:spPr>
              <a:xfrm>
                <a:off x="340545" y="3763768"/>
                <a:ext cx="2123294" cy="493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sz="2800" b="1" dirty="0" smtClean="0">
                    <a:solidFill>
                      <a:schemeClr val="dk1"/>
                    </a:solidFill>
                    <a:latin typeface="+mj-lt"/>
                    <a:ea typeface="Englebert"/>
                    <a:cs typeface="Englebert"/>
                    <a:sym typeface="Englebert"/>
                  </a:rPr>
                  <a:t>Tìm hiểu bài</a:t>
                </a:r>
                <a:endParaRPr sz="2800" b="1" dirty="0">
                  <a:solidFill>
                    <a:schemeClr val="dk1"/>
                  </a:solidFill>
                  <a:latin typeface="+mj-lt"/>
                  <a:ea typeface="Englebert"/>
                  <a:cs typeface="Englebert"/>
                  <a:sym typeface="Englebert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130736" y="1940524"/>
            <a:ext cx="2707094" cy="2551142"/>
            <a:chOff x="3131840" y="1892816"/>
            <a:chExt cx="2707094" cy="2551142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7" name="Group 6"/>
            <p:cNvGrpSpPr/>
            <p:nvPr/>
          </p:nvGrpSpPr>
          <p:grpSpPr>
            <a:xfrm>
              <a:off x="3131840" y="3758307"/>
              <a:ext cx="2707094" cy="685651"/>
              <a:chOff x="3131840" y="3669491"/>
              <a:chExt cx="2707094" cy="685651"/>
            </a:xfrm>
            <a:grpFill/>
          </p:grpSpPr>
          <p:sp>
            <p:nvSpPr>
              <p:cNvPr id="867" name="Google Shape;867;p17"/>
              <p:cNvSpPr/>
              <p:nvPr/>
            </p:nvSpPr>
            <p:spPr>
              <a:xfrm>
                <a:off x="3181161" y="3669491"/>
                <a:ext cx="2657773" cy="685651"/>
              </a:xfrm>
              <a:custGeom>
                <a:avLst/>
                <a:gdLst/>
                <a:ahLst/>
                <a:cxnLst/>
                <a:rect l="l" t="t" r="r" b="b"/>
                <a:pathLst>
                  <a:path w="42683" h="15999" extrusionOk="0">
                    <a:moveTo>
                      <a:pt x="21730" y="2233"/>
                    </a:moveTo>
                    <a:cubicBezTo>
                      <a:pt x="21780" y="2258"/>
                      <a:pt x="21805" y="2283"/>
                      <a:pt x="21830" y="2308"/>
                    </a:cubicBezTo>
                    <a:cubicBezTo>
                      <a:pt x="21780" y="2283"/>
                      <a:pt x="21730" y="2258"/>
                      <a:pt x="21680" y="2258"/>
                    </a:cubicBezTo>
                    <a:cubicBezTo>
                      <a:pt x="21705" y="2233"/>
                      <a:pt x="21730" y="2233"/>
                      <a:pt x="21730" y="2233"/>
                    </a:cubicBezTo>
                    <a:close/>
                    <a:moveTo>
                      <a:pt x="18597" y="3662"/>
                    </a:moveTo>
                    <a:cubicBezTo>
                      <a:pt x="18622" y="3662"/>
                      <a:pt x="18597" y="3687"/>
                      <a:pt x="18597" y="3687"/>
                    </a:cubicBezTo>
                    <a:lnTo>
                      <a:pt x="18572" y="3687"/>
                    </a:lnTo>
                    <a:cubicBezTo>
                      <a:pt x="18597" y="3687"/>
                      <a:pt x="18597" y="3662"/>
                      <a:pt x="18597" y="3662"/>
                    </a:cubicBezTo>
                    <a:close/>
                    <a:moveTo>
                      <a:pt x="36567" y="3887"/>
                    </a:moveTo>
                    <a:lnTo>
                      <a:pt x="36567" y="3887"/>
                    </a:lnTo>
                    <a:cubicBezTo>
                      <a:pt x="36476" y="3924"/>
                      <a:pt x="36397" y="3947"/>
                      <a:pt x="36323" y="3947"/>
                    </a:cubicBezTo>
                    <a:cubicBezTo>
                      <a:pt x="36295" y="3947"/>
                      <a:pt x="36268" y="3944"/>
                      <a:pt x="36241" y="3937"/>
                    </a:cubicBezTo>
                    <a:cubicBezTo>
                      <a:pt x="36367" y="3937"/>
                      <a:pt x="36467" y="3912"/>
                      <a:pt x="36567" y="3887"/>
                    </a:cubicBezTo>
                    <a:close/>
                    <a:moveTo>
                      <a:pt x="5439" y="6293"/>
                    </a:moveTo>
                    <a:cubicBezTo>
                      <a:pt x="5439" y="6293"/>
                      <a:pt x="5439" y="6318"/>
                      <a:pt x="5414" y="6318"/>
                    </a:cubicBezTo>
                    <a:cubicBezTo>
                      <a:pt x="5414" y="6318"/>
                      <a:pt x="5414" y="6293"/>
                      <a:pt x="5414" y="6293"/>
                    </a:cubicBezTo>
                    <a:close/>
                    <a:moveTo>
                      <a:pt x="23172" y="7054"/>
                    </a:moveTo>
                    <a:cubicBezTo>
                      <a:pt x="23191" y="7054"/>
                      <a:pt x="23212" y="7059"/>
                      <a:pt x="23234" y="7070"/>
                    </a:cubicBezTo>
                    <a:cubicBezTo>
                      <a:pt x="23309" y="7095"/>
                      <a:pt x="23384" y="7120"/>
                      <a:pt x="23459" y="7120"/>
                    </a:cubicBezTo>
                    <a:cubicBezTo>
                      <a:pt x="23334" y="7196"/>
                      <a:pt x="23209" y="7271"/>
                      <a:pt x="23083" y="7396"/>
                    </a:cubicBezTo>
                    <a:cubicBezTo>
                      <a:pt x="23083" y="7346"/>
                      <a:pt x="23083" y="7271"/>
                      <a:pt x="23083" y="7196"/>
                    </a:cubicBezTo>
                    <a:cubicBezTo>
                      <a:pt x="23064" y="7117"/>
                      <a:pt x="23105" y="7054"/>
                      <a:pt x="23172" y="7054"/>
                    </a:cubicBezTo>
                    <a:close/>
                    <a:moveTo>
                      <a:pt x="5615" y="8624"/>
                    </a:moveTo>
                    <a:cubicBezTo>
                      <a:pt x="5690" y="8674"/>
                      <a:pt x="5740" y="8699"/>
                      <a:pt x="5690" y="8749"/>
                    </a:cubicBezTo>
                    <a:cubicBezTo>
                      <a:pt x="5665" y="8724"/>
                      <a:pt x="5640" y="8674"/>
                      <a:pt x="5615" y="8624"/>
                    </a:cubicBezTo>
                    <a:close/>
                    <a:moveTo>
                      <a:pt x="23159" y="9201"/>
                    </a:moveTo>
                    <a:cubicBezTo>
                      <a:pt x="23159" y="9201"/>
                      <a:pt x="23134" y="9226"/>
                      <a:pt x="23134" y="9226"/>
                    </a:cubicBezTo>
                    <a:cubicBezTo>
                      <a:pt x="23134" y="9226"/>
                      <a:pt x="23109" y="9201"/>
                      <a:pt x="23109" y="9201"/>
                    </a:cubicBezTo>
                    <a:close/>
                    <a:moveTo>
                      <a:pt x="39700" y="9226"/>
                    </a:moveTo>
                    <a:cubicBezTo>
                      <a:pt x="39700" y="9251"/>
                      <a:pt x="39700" y="9276"/>
                      <a:pt x="39675" y="9301"/>
                    </a:cubicBezTo>
                    <a:cubicBezTo>
                      <a:pt x="39675" y="9276"/>
                      <a:pt x="39700" y="9251"/>
                      <a:pt x="39700" y="9226"/>
                    </a:cubicBezTo>
                    <a:close/>
                    <a:moveTo>
                      <a:pt x="16016" y="9401"/>
                    </a:moveTo>
                    <a:cubicBezTo>
                      <a:pt x="15991" y="9401"/>
                      <a:pt x="15991" y="9426"/>
                      <a:pt x="15991" y="9426"/>
                    </a:cubicBezTo>
                    <a:cubicBezTo>
                      <a:pt x="15991" y="9401"/>
                      <a:pt x="15991" y="9401"/>
                      <a:pt x="15991" y="9401"/>
                    </a:cubicBezTo>
                    <a:close/>
                    <a:moveTo>
                      <a:pt x="36868" y="11231"/>
                    </a:moveTo>
                    <a:cubicBezTo>
                      <a:pt x="36868" y="11231"/>
                      <a:pt x="36868" y="11256"/>
                      <a:pt x="36843" y="11256"/>
                    </a:cubicBezTo>
                    <a:cubicBezTo>
                      <a:pt x="36843" y="11256"/>
                      <a:pt x="36843" y="11231"/>
                      <a:pt x="36843" y="11231"/>
                    </a:cubicBezTo>
                    <a:close/>
                    <a:moveTo>
                      <a:pt x="1956" y="11256"/>
                    </a:moveTo>
                    <a:cubicBezTo>
                      <a:pt x="1956" y="11281"/>
                      <a:pt x="1956" y="11331"/>
                      <a:pt x="1930" y="11356"/>
                    </a:cubicBezTo>
                    <a:cubicBezTo>
                      <a:pt x="1930" y="11306"/>
                      <a:pt x="1930" y="11281"/>
                      <a:pt x="1956" y="11256"/>
                    </a:cubicBezTo>
                    <a:close/>
                    <a:moveTo>
                      <a:pt x="26617" y="11481"/>
                    </a:moveTo>
                    <a:cubicBezTo>
                      <a:pt x="26667" y="11481"/>
                      <a:pt x="26667" y="11531"/>
                      <a:pt x="26667" y="11582"/>
                    </a:cubicBezTo>
                    <a:cubicBezTo>
                      <a:pt x="26642" y="11607"/>
                      <a:pt x="26642" y="11632"/>
                      <a:pt x="26617" y="11657"/>
                    </a:cubicBezTo>
                    <a:cubicBezTo>
                      <a:pt x="26617" y="11590"/>
                      <a:pt x="26617" y="11543"/>
                      <a:pt x="26617" y="11481"/>
                    </a:cubicBezTo>
                    <a:close/>
                    <a:moveTo>
                      <a:pt x="11003" y="11882"/>
                    </a:moveTo>
                    <a:cubicBezTo>
                      <a:pt x="11003" y="11882"/>
                      <a:pt x="11003" y="11882"/>
                      <a:pt x="10978" y="11907"/>
                    </a:cubicBezTo>
                    <a:cubicBezTo>
                      <a:pt x="10978" y="11882"/>
                      <a:pt x="10978" y="11882"/>
                      <a:pt x="10978" y="11882"/>
                    </a:cubicBezTo>
                    <a:close/>
                    <a:moveTo>
                      <a:pt x="30721" y="12446"/>
                    </a:moveTo>
                    <a:cubicBezTo>
                      <a:pt x="30753" y="12446"/>
                      <a:pt x="30778" y="12459"/>
                      <a:pt x="30803" y="12484"/>
                    </a:cubicBezTo>
                    <a:cubicBezTo>
                      <a:pt x="30753" y="12559"/>
                      <a:pt x="30677" y="12659"/>
                      <a:pt x="30602" y="12759"/>
                    </a:cubicBezTo>
                    <a:cubicBezTo>
                      <a:pt x="30527" y="12684"/>
                      <a:pt x="30427" y="12609"/>
                      <a:pt x="30602" y="12484"/>
                    </a:cubicBezTo>
                    <a:cubicBezTo>
                      <a:pt x="30652" y="12459"/>
                      <a:pt x="30690" y="12446"/>
                      <a:pt x="30721" y="12446"/>
                    </a:cubicBezTo>
                    <a:close/>
                    <a:moveTo>
                      <a:pt x="9374" y="12785"/>
                    </a:moveTo>
                    <a:cubicBezTo>
                      <a:pt x="9365" y="12794"/>
                      <a:pt x="9359" y="12803"/>
                      <a:pt x="9355" y="12811"/>
                    </a:cubicBezTo>
                    <a:lnTo>
                      <a:pt x="9355" y="12811"/>
                    </a:lnTo>
                    <a:cubicBezTo>
                      <a:pt x="9359" y="12810"/>
                      <a:pt x="9365" y="12810"/>
                      <a:pt x="9374" y="12810"/>
                    </a:cubicBezTo>
                    <a:cubicBezTo>
                      <a:pt x="9349" y="12810"/>
                      <a:pt x="9349" y="12834"/>
                      <a:pt x="9349" y="12835"/>
                    </a:cubicBezTo>
                    <a:lnTo>
                      <a:pt x="9349" y="12835"/>
                    </a:lnTo>
                    <a:cubicBezTo>
                      <a:pt x="9349" y="12834"/>
                      <a:pt x="9349" y="12824"/>
                      <a:pt x="9355" y="12811"/>
                    </a:cubicBezTo>
                    <a:lnTo>
                      <a:pt x="9355" y="12811"/>
                    </a:lnTo>
                    <a:cubicBezTo>
                      <a:pt x="9349" y="12813"/>
                      <a:pt x="9349" y="12819"/>
                      <a:pt x="9349" y="12835"/>
                    </a:cubicBezTo>
                    <a:cubicBezTo>
                      <a:pt x="9349" y="12810"/>
                      <a:pt x="9349" y="12810"/>
                      <a:pt x="9349" y="12785"/>
                    </a:cubicBezTo>
                    <a:close/>
                    <a:moveTo>
                      <a:pt x="22808" y="12910"/>
                    </a:moveTo>
                    <a:cubicBezTo>
                      <a:pt x="22808" y="12910"/>
                      <a:pt x="22808" y="12935"/>
                      <a:pt x="22808" y="12935"/>
                    </a:cubicBezTo>
                    <a:cubicBezTo>
                      <a:pt x="22808" y="12935"/>
                      <a:pt x="22808" y="12910"/>
                      <a:pt x="22783" y="12910"/>
                    </a:cubicBezTo>
                    <a:close/>
                    <a:moveTo>
                      <a:pt x="23058" y="13035"/>
                    </a:moveTo>
                    <a:cubicBezTo>
                      <a:pt x="23058" y="13035"/>
                      <a:pt x="23058" y="13060"/>
                      <a:pt x="23083" y="13060"/>
                    </a:cubicBezTo>
                    <a:lnTo>
                      <a:pt x="22983" y="13060"/>
                    </a:lnTo>
                    <a:cubicBezTo>
                      <a:pt x="23008" y="13060"/>
                      <a:pt x="23033" y="13035"/>
                      <a:pt x="23058" y="13035"/>
                    </a:cubicBezTo>
                    <a:close/>
                    <a:moveTo>
                      <a:pt x="25383" y="1"/>
                    </a:moveTo>
                    <a:cubicBezTo>
                      <a:pt x="25327" y="1"/>
                      <a:pt x="25270" y="3"/>
                      <a:pt x="25214" y="3"/>
                    </a:cubicBezTo>
                    <a:lnTo>
                      <a:pt x="20377" y="3"/>
                    </a:lnTo>
                    <a:cubicBezTo>
                      <a:pt x="20352" y="53"/>
                      <a:pt x="20327" y="78"/>
                      <a:pt x="20352" y="103"/>
                    </a:cubicBezTo>
                    <a:lnTo>
                      <a:pt x="20302" y="103"/>
                    </a:lnTo>
                    <a:cubicBezTo>
                      <a:pt x="20201" y="128"/>
                      <a:pt x="20101" y="128"/>
                      <a:pt x="19976" y="128"/>
                    </a:cubicBezTo>
                    <a:cubicBezTo>
                      <a:pt x="19951" y="103"/>
                      <a:pt x="19850" y="78"/>
                      <a:pt x="19775" y="53"/>
                    </a:cubicBezTo>
                    <a:cubicBezTo>
                      <a:pt x="19662" y="59"/>
                      <a:pt x="19550" y="60"/>
                      <a:pt x="19437" y="60"/>
                    </a:cubicBezTo>
                    <a:cubicBezTo>
                      <a:pt x="19324" y="60"/>
                      <a:pt x="19211" y="59"/>
                      <a:pt x="19098" y="59"/>
                    </a:cubicBezTo>
                    <a:cubicBezTo>
                      <a:pt x="18873" y="59"/>
                      <a:pt x="18647" y="65"/>
                      <a:pt x="18422" y="103"/>
                    </a:cubicBezTo>
                    <a:cubicBezTo>
                      <a:pt x="17946" y="128"/>
                      <a:pt x="17494" y="128"/>
                      <a:pt x="17018" y="128"/>
                    </a:cubicBezTo>
                    <a:cubicBezTo>
                      <a:pt x="16913" y="185"/>
                      <a:pt x="16802" y="199"/>
                      <a:pt x="16690" y="199"/>
                    </a:cubicBezTo>
                    <a:cubicBezTo>
                      <a:pt x="16567" y="199"/>
                      <a:pt x="16442" y="182"/>
                      <a:pt x="16319" y="182"/>
                    </a:cubicBezTo>
                    <a:cubicBezTo>
                      <a:pt x="16207" y="182"/>
                      <a:pt x="16096" y="196"/>
                      <a:pt x="15991" y="253"/>
                    </a:cubicBezTo>
                    <a:cubicBezTo>
                      <a:pt x="15961" y="224"/>
                      <a:pt x="15932" y="212"/>
                      <a:pt x="15903" y="212"/>
                    </a:cubicBezTo>
                    <a:cubicBezTo>
                      <a:pt x="15882" y="212"/>
                      <a:pt x="15861" y="218"/>
                      <a:pt x="15840" y="228"/>
                    </a:cubicBezTo>
                    <a:cubicBezTo>
                      <a:pt x="15565" y="253"/>
                      <a:pt x="15264" y="253"/>
                      <a:pt x="14988" y="278"/>
                    </a:cubicBezTo>
                    <a:cubicBezTo>
                      <a:pt x="14896" y="312"/>
                      <a:pt x="14804" y="320"/>
                      <a:pt x="14712" y="320"/>
                    </a:cubicBezTo>
                    <a:cubicBezTo>
                      <a:pt x="14621" y="320"/>
                      <a:pt x="14529" y="312"/>
                      <a:pt x="14437" y="312"/>
                    </a:cubicBezTo>
                    <a:cubicBezTo>
                      <a:pt x="14345" y="312"/>
                      <a:pt x="14253" y="320"/>
                      <a:pt x="14161" y="353"/>
                    </a:cubicBezTo>
                    <a:cubicBezTo>
                      <a:pt x="13910" y="378"/>
                      <a:pt x="13685" y="378"/>
                      <a:pt x="13434" y="404"/>
                    </a:cubicBezTo>
                    <a:cubicBezTo>
                      <a:pt x="13322" y="454"/>
                      <a:pt x="13202" y="454"/>
                      <a:pt x="13083" y="454"/>
                    </a:cubicBezTo>
                    <a:cubicBezTo>
                      <a:pt x="12964" y="454"/>
                      <a:pt x="12845" y="454"/>
                      <a:pt x="12733" y="504"/>
                    </a:cubicBezTo>
                    <a:cubicBezTo>
                      <a:pt x="12582" y="504"/>
                      <a:pt x="12407" y="504"/>
                      <a:pt x="12256" y="529"/>
                    </a:cubicBezTo>
                    <a:cubicBezTo>
                      <a:pt x="12164" y="580"/>
                      <a:pt x="12072" y="589"/>
                      <a:pt x="11980" y="589"/>
                    </a:cubicBezTo>
                    <a:cubicBezTo>
                      <a:pt x="11927" y="589"/>
                      <a:pt x="11874" y="586"/>
                      <a:pt x="11821" y="586"/>
                    </a:cubicBezTo>
                    <a:cubicBezTo>
                      <a:pt x="11740" y="586"/>
                      <a:pt x="11660" y="593"/>
                      <a:pt x="11580" y="629"/>
                    </a:cubicBezTo>
                    <a:cubicBezTo>
                      <a:pt x="10728" y="729"/>
                      <a:pt x="9900" y="905"/>
                      <a:pt x="9023" y="905"/>
                    </a:cubicBezTo>
                    <a:cubicBezTo>
                      <a:pt x="8948" y="967"/>
                      <a:pt x="8854" y="967"/>
                      <a:pt x="8763" y="967"/>
                    </a:cubicBezTo>
                    <a:cubicBezTo>
                      <a:pt x="8672" y="967"/>
                      <a:pt x="8585" y="967"/>
                      <a:pt x="8522" y="1030"/>
                    </a:cubicBezTo>
                    <a:lnTo>
                      <a:pt x="8497" y="1030"/>
                    </a:lnTo>
                    <a:cubicBezTo>
                      <a:pt x="8482" y="1001"/>
                      <a:pt x="8459" y="989"/>
                      <a:pt x="8427" y="989"/>
                    </a:cubicBezTo>
                    <a:cubicBezTo>
                      <a:pt x="8405" y="989"/>
                      <a:pt x="8378" y="995"/>
                      <a:pt x="8347" y="1005"/>
                    </a:cubicBezTo>
                    <a:cubicBezTo>
                      <a:pt x="8196" y="1030"/>
                      <a:pt x="8021" y="1030"/>
                      <a:pt x="7870" y="1055"/>
                    </a:cubicBezTo>
                    <a:cubicBezTo>
                      <a:pt x="7820" y="1055"/>
                      <a:pt x="7795" y="1080"/>
                      <a:pt x="7795" y="1155"/>
                    </a:cubicBezTo>
                    <a:cubicBezTo>
                      <a:pt x="7685" y="1114"/>
                      <a:pt x="7574" y="1095"/>
                      <a:pt x="7464" y="1095"/>
                    </a:cubicBezTo>
                    <a:cubicBezTo>
                      <a:pt x="7374" y="1095"/>
                      <a:pt x="7284" y="1108"/>
                      <a:pt x="7194" y="1130"/>
                    </a:cubicBezTo>
                    <a:cubicBezTo>
                      <a:pt x="6442" y="1155"/>
                      <a:pt x="5690" y="1155"/>
                      <a:pt x="4913" y="1155"/>
                    </a:cubicBezTo>
                    <a:cubicBezTo>
                      <a:pt x="4537" y="1180"/>
                      <a:pt x="4537" y="1180"/>
                      <a:pt x="4637" y="1556"/>
                    </a:cubicBezTo>
                    <a:cubicBezTo>
                      <a:pt x="4550" y="1669"/>
                      <a:pt x="4443" y="1694"/>
                      <a:pt x="4330" y="1694"/>
                    </a:cubicBezTo>
                    <a:cubicBezTo>
                      <a:pt x="4240" y="1694"/>
                      <a:pt x="4146" y="1678"/>
                      <a:pt x="4054" y="1678"/>
                    </a:cubicBezTo>
                    <a:cubicBezTo>
                      <a:pt x="4031" y="1678"/>
                      <a:pt x="4008" y="1679"/>
                      <a:pt x="3986" y="1682"/>
                    </a:cubicBezTo>
                    <a:cubicBezTo>
                      <a:pt x="3915" y="1692"/>
                      <a:pt x="3844" y="1695"/>
                      <a:pt x="3773" y="1695"/>
                    </a:cubicBezTo>
                    <a:cubicBezTo>
                      <a:pt x="3665" y="1695"/>
                      <a:pt x="3557" y="1688"/>
                      <a:pt x="3450" y="1688"/>
                    </a:cubicBezTo>
                    <a:cubicBezTo>
                      <a:pt x="3271" y="1688"/>
                      <a:pt x="3096" y="1707"/>
                      <a:pt x="2933" y="1807"/>
                    </a:cubicBezTo>
                    <a:cubicBezTo>
                      <a:pt x="2816" y="1807"/>
                      <a:pt x="2699" y="1796"/>
                      <a:pt x="2590" y="1796"/>
                    </a:cubicBezTo>
                    <a:cubicBezTo>
                      <a:pt x="2535" y="1796"/>
                      <a:pt x="2482" y="1799"/>
                      <a:pt x="2432" y="1807"/>
                    </a:cubicBezTo>
                    <a:cubicBezTo>
                      <a:pt x="1179" y="2058"/>
                      <a:pt x="552" y="2033"/>
                      <a:pt x="326" y="3486"/>
                    </a:cubicBezTo>
                    <a:cubicBezTo>
                      <a:pt x="201" y="4063"/>
                      <a:pt x="377" y="4639"/>
                      <a:pt x="226" y="5216"/>
                    </a:cubicBezTo>
                    <a:lnTo>
                      <a:pt x="201" y="5541"/>
                    </a:lnTo>
                    <a:cubicBezTo>
                      <a:pt x="101" y="5767"/>
                      <a:pt x="226" y="6018"/>
                      <a:pt x="101" y="6218"/>
                    </a:cubicBezTo>
                    <a:cubicBezTo>
                      <a:pt x="101" y="6343"/>
                      <a:pt x="76" y="6469"/>
                      <a:pt x="76" y="6594"/>
                    </a:cubicBezTo>
                    <a:cubicBezTo>
                      <a:pt x="1" y="7045"/>
                      <a:pt x="1" y="7521"/>
                      <a:pt x="76" y="7998"/>
                    </a:cubicBezTo>
                    <a:cubicBezTo>
                      <a:pt x="76" y="8148"/>
                      <a:pt x="101" y="8298"/>
                      <a:pt x="101" y="8474"/>
                    </a:cubicBezTo>
                    <a:cubicBezTo>
                      <a:pt x="226" y="8724"/>
                      <a:pt x="76" y="9025"/>
                      <a:pt x="201" y="9276"/>
                    </a:cubicBezTo>
                    <a:cubicBezTo>
                      <a:pt x="502" y="10704"/>
                      <a:pt x="828" y="12083"/>
                      <a:pt x="1354" y="13436"/>
                    </a:cubicBezTo>
                    <a:cubicBezTo>
                      <a:pt x="1680" y="14263"/>
                      <a:pt x="2281" y="14765"/>
                      <a:pt x="3184" y="14840"/>
                    </a:cubicBezTo>
                    <a:cubicBezTo>
                      <a:pt x="3296" y="14902"/>
                      <a:pt x="3415" y="14902"/>
                      <a:pt x="3534" y="14902"/>
                    </a:cubicBezTo>
                    <a:cubicBezTo>
                      <a:pt x="3654" y="14902"/>
                      <a:pt x="3773" y="14902"/>
                      <a:pt x="3885" y="14965"/>
                    </a:cubicBezTo>
                    <a:lnTo>
                      <a:pt x="4086" y="14965"/>
                    </a:lnTo>
                    <a:cubicBezTo>
                      <a:pt x="4249" y="15019"/>
                      <a:pt x="4412" y="15031"/>
                      <a:pt x="4574" y="15031"/>
                    </a:cubicBezTo>
                    <a:cubicBezTo>
                      <a:pt x="4698" y="15031"/>
                      <a:pt x="4821" y="15024"/>
                      <a:pt x="4944" y="15024"/>
                    </a:cubicBezTo>
                    <a:cubicBezTo>
                      <a:pt x="5103" y="15024"/>
                      <a:pt x="5260" y="15036"/>
                      <a:pt x="5414" y="15090"/>
                    </a:cubicBezTo>
                    <a:cubicBezTo>
                      <a:pt x="5615" y="15090"/>
                      <a:pt x="5815" y="15090"/>
                      <a:pt x="6016" y="15115"/>
                    </a:cubicBezTo>
                    <a:cubicBezTo>
                      <a:pt x="6041" y="15166"/>
                      <a:pt x="6041" y="15191"/>
                      <a:pt x="6041" y="15241"/>
                    </a:cubicBezTo>
                    <a:cubicBezTo>
                      <a:pt x="5765" y="15391"/>
                      <a:pt x="5815" y="15617"/>
                      <a:pt x="5890" y="15867"/>
                    </a:cubicBezTo>
                    <a:cubicBezTo>
                      <a:pt x="6038" y="15972"/>
                      <a:pt x="6194" y="15998"/>
                      <a:pt x="6353" y="15998"/>
                    </a:cubicBezTo>
                    <a:cubicBezTo>
                      <a:pt x="6506" y="15998"/>
                      <a:pt x="6661" y="15975"/>
                      <a:pt x="6815" y="15975"/>
                    </a:cubicBezTo>
                    <a:cubicBezTo>
                      <a:pt x="6883" y="15975"/>
                      <a:pt x="6951" y="15979"/>
                      <a:pt x="7018" y="15993"/>
                    </a:cubicBezTo>
                    <a:cubicBezTo>
                      <a:pt x="7110" y="15941"/>
                      <a:pt x="7207" y="15932"/>
                      <a:pt x="7302" y="15932"/>
                    </a:cubicBezTo>
                    <a:cubicBezTo>
                      <a:pt x="7357" y="15932"/>
                      <a:pt x="7412" y="15935"/>
                      <a:pt x="7465" y="15935"/>
                    </a:cubicBezTo>
                    <a:cubicBezTo>
                      <a:pt x="7546" y="15935"/>
                      <a:pt x="7624" y="15928"/>
                      <a:pt x="7695" y="15892"/>
                    </a:cubicBezTo>
                    <a:cubicBezTo>
                      <a:pt x="7895" y="15867"/>
                      <a:pt x="8096" y="15867"/>
                      <a:pt x="8296" y="15867"/>
                    </a:cubicBezTo>
                    <a:cubicBezTo>
                      <a:pt x="8422" y="15805"/>
                      <a:pt x="8547" y="15798"/>
                      <a:pt x="8672" y="15798"/>
                    </a:cubicBezTo>
                    <a:cubicBezTo>
                      <a:pt x="8704" y="15798"/>
                      <a:pt x="8735" y="15799"/>
                      <a:pt x="8766" y="15799"/>
                    </a:cubicBezTo>
                    <a:cubicBezTo>
                      <a:pt x="8860" y="15799"/>
                      <a:pt x="8954" y="15795"/>
                      <a:pt x="9048" y="15767"/>
                    </a:cubicBezTo>
                    <a:cubicBezTo>
                      <a:pt x="9069" y="15788"/>
                      <a:pt x="9095" y="15796"/>
                      <a:pt x="9123" y="15796"/>
                    </a:cubicBezTo>
                    <a:cubicBezTo>
                      <a:pt x="9162" y="15796"/>
                      <a:pt x="9205" y="15781"/>
                      <a:pt x="9249" y="15767"/>
                    </a:cubicBezTo>
                    <a:cubicBezTo>
                      <a:pt x="9750" y="15742"/>
                      <a:pt x="10251" y="15742"/>
                      <a:pt x="10778" y="15717"/>
                    </a:cubicBezTo>
                    <a:cubicBezTo>
                      <a:pt x="10803" y="15717"/>
                      <a:pt x="10828" y="15692"/>
                      <a:pt x="10828" y="15667"/>
                    </a:cubicBezTo>
                    <a:cubicBezTo>
                      <a:pt x="10878" y="15667"/>
                      <a:pt x="10928" y="15673"/>
                      <a:pt x="10978" y="15673"/>
                    </a:cubicBezTo>
                    <a:cubicBezTo>
                      <a:pt x="11028" y="15673"/>
                      <a:pt x="11078" y="15667"/>
                      <a:pt x="11129" y="15642"/>
                    </a:cubicBezTo>
                    <a:cubicBezTo>
                      <a:pt x="11179" y="15642"/>
                      <a:pt x="11204" y="15642"/>
                      <a:pt x="11229" y="15667"/>
                    </a:cubicBezTo>
                    <a:cubicBezTo>
                      <a:pt x="11372" y="15667"/>
                      <a:pt x="11515" y="15683"/>
                      <a:pt x="11654" y="15683"/>
                    </a:cubicBezTo>
                    <a:cubicBezTo>
                      <a:pt x="11758" y="15683"/>
                      <a:pt x="11859" y="15674"/>
                      <a:pt x="11956" y="15642"/>
                    </a:cubicBezTo>
                    <a:cubicBezTo>
                      <a:pt x="12332" y="15617"/>
                      <a:pt x="12707" y="15617"/>
                      <a:pt x="13083" y="15592"/>
                    </a:cubicBezTo>
                    <a:cubicBezTo>
                      <a:pt x="13174" y="15551"/>
                      <a:pt x="13268" y="15543"/>
                      <a:pt x="13361" y="15543"/>
                    </a:cubicBezTo>
                    <a:cubicBezTo>
                      <a:pt x="13424" y="15543"/>
                      <a:pt x="13486" y="15547"/>
                      <a:pt x="13546" y="15547"/>
                    </a:cubicBezTo>
                    <a:cubicBezTo>
                      <a:pt x="13621" y="15547"/>
                      <a:pt x="13693" y="15541"/>
                      <a:pt x="13760" y="15516"/>
                    </a:cubicBezTo>
                    <a:cubicBezTo>
                      <a:pt x="14462" y="15441"/>
                      <a:pt x="15139" y="15391"/>
                      <a:pt x="15840" y="15341"/>
                    </a:cubicBezTo>
                    <a:lnTo>
                      <a:pt x="20828" y="15341"/>
                    </a:lnTo>
                    <a:cubicBezTo>
                      <a:pt x="21114" y="15289"/>
                      <a:pt x="21400" y="15276"/>
                      <a:pt x="21685" y="15276"/>
                    </a:cubicBezTo>
                    <a:cubicBezTo>
                      <a:pt x="21974" y="15276"/>
                      <a:pt x="22262" y="15289"/>
                      <a:pt x="22551" y="15289"/>
                    </a:cubicBezTo>
                    <a:cubicBezTo>
                      <a:pt x="22803" y="15289"/>
                      <a:pt x="23056" y="15279"/>
                      <a:pt x="23309" y="15241"/>
                    </a:cubicBezTo>
                    <a:cubicBezTo>
                      <a:pt x="23484" y="15241"/>
                      <a:pt x="23660" y="15216"/>
                      <a:pt x="23810" y="15216"/>
                    </a:cubicBezTo>
                    <a:cubicBezTo>
                      <a:pt x="23964" y="15161"/>
                      <a:pt x="24112" y="15149"/>
                      <a:pt x="24260" y="15149"/>
                    </a:cubicBezTo>
                    <a:cubicBezTo>
                      <a:pt x="24370" y="15149"/>
                      <a:pt x="24481" y="15156"/>
                      <a:pt x="24592" y="15156"/>
                    </a:cubicBezTo>
                    <a:cubicBezTo>
                      <a:pt x="24673" y="15156"/>
                      <a:pt x="24755" y="15152"/>
                      <a:pt x="24838" y="15140"/>
                    </a:cubicBezTo>
                    <a:cubicBezTo>
                      <a:pt x="24888" y="15140"/>
                      <a:pt x="24963" y="15115"/>
                      <a:pt x="25013" y="15090"/>
                    </a:cubicBezTo>
                    <a:cubicBezTo>
                      <a:pt x="25114" y="15115"/>
                      <a:pt x="25189" y="15115"/>
                      <a:pt x="25264" y="15115"/>
                    </a:cubicBezTo>
                    <a:cubicBezTo>
                      <a:pt x="25464" y="15115"/>
                      <a:pt x="25665" y="15090"/>
                      <a:pt x="25865" y="15090"/>
                    </a:cubicBezTo>
                    <a:cubicBezTo>
                      <a:pt x="25891" y="15065"/>
                      <a:pt x="25891" y="15040"/>
                      <a:pt x="25916" y="15015"/>
                    </a:cubicBezTo>
                    <a:lnTo>
                      <a:pt x="26016" y="15015"/>
                    </a:lnTo>
                    <a:cubicBezTo>
                      <a:pt x="26016" y="14990"/>
                      <a:pt x="26016" y="14990"/>
                      <a:pt x="26041" y="14965"/>
                    </a:cubicBezTo>
                    <a:cubicBezTo>
                      <a:pt x="26242" y="15019"/>
                      <a:pt x="26444" y="15044"/>
                      <a:pt x="26649" y="15044"/>
                    </a:cubicBezTo>
                    <a:cubicBezTo>
                      <a:pt x="26827" y="15044"/>
                      <a:pt x="27008" y="15025"/>
                      <a:pt x="27194" y="14990"/>
                    </a:cubicBezTo>
                    <a:cubicBezTo>
                      <a:pt x="27294" y="14965"/>
                      <a:pt x="27419" y="14965"/>
                      <a:pt x="27545" y="14965"/>
                    </a:cubicBezTo>
                    <a:cubicBezTo>
                      <a:pt x="27642" y="14907"/>
                      <a:pt x="27747" y="14894"/>
                      <a:pt x="27853" y="14894"/>
                    </a:cubicBezTo>
                    <a:cubicBezTo>
                      <a:pt x="27940" y="14894"/>
                      <a:pt x="28027" y="14902"/>
                      <a:pt x="28113" y="14902"/>
                    </a:cubicBezTo>
                    <a:cubicBezTo>
                      <a:pt x="28193" y="14902"/>
                      <a:pt x="28272" y="14895"/>
                      <a:pt x="28347" y="14865"/>
                    </a:cubicBezTo>
                    <a:cubicBezTo>
                      <a:pt x="29048" y="14714"/>
                      <a:pt x="29725" y="14589"/>
                      <a:pt x="30427" y="14464"/>
                    </a:cubicBezTo>
                    <a:cubicBezTo>
                      <a:pt x="30728" y="14414"/>
                      <a:pt x="31053" y="14364"/>
                      <a:pt x="31354" y="14288"/>
                    </a:cubicBezTo>
                    <a:cubicBezTo>
                      <a:pt x="31855" y="14213"/>
                      <a:pt x="32382" y="14113"/>
                      <a:pt x="32858" y="13862"/>
                    </a:cubicBezTo>
                    <a:cubicBezTo>
                      <a:pt x="34086" y="13587"/>
                      <a:pt x="35289" y="13186"/>
                      <a:pt x="36492" y="12785"/>
                    </a:cubicBezTo>
                    <a:cubicBezTo>
                      <a:pt x="37069" y="12559"/>
                      <a:pt x="37645" y="12333"/>
                      <a:pt x="38221" y="12108"/>
                    </a:cubicBezTo>
                    <a:cubicBezTo>
                      <a:pt x="38622" y="11957"/>
                      <a:pt x="38873" y="11707"/>
                      <a:pt x="38647" y="11256"/>
                    </a:cubicBezTo>
                    <a:cubicBezTo>
                      <a:pt x="38698" y="11181"/>
                      <a:pt x="38748" y="11130"/>
                      <a:pt x="38798" y="11080"/>
                    </a:cubicBezTo>
                    <a:cubicBezTo>
                      <a:pt x="38859" y="11029"/>
                      <a:pt x="38929" y="11020"/>
                      <a:pt x="39000" y="11020"/>
                    </a:cubicBezTo>
                    <a:cubicBezTo>
                      <a:pt x="39042" y="11020"/>
                      <a:pt x="39083" y="11023"/>
                      <a:pt x="39124" y="11023"/>
                    </a:cubicBezTo>
                    <a:cubicBezTo>
                      <a:pt x="39186" y="11023"/>
                      <a:pt x="39246" y="11016"/>
                      <a:pt x="39299" y="10980"/>
                    </a:cubicBezTo>
                    <a:cubicBezTo>
                      <a:pt x="39349" y="11005"/>
                      <a:pt x="39393" y="11018"/>
                      <a:pt x="39437" y="11018"/>
                    </a:cubicBezTo>
                    <a:cubicBezTo>
                      <a:pt x="39481" y="11018"/>
                      <a:pt x="39525" y="11005"/>
                      <a:pt x="39575" y="10980"/>
                    </a:cubicBezTo>
                    <a:cubicBezTo>
                      <a:pt x="40477" y="10880"/>
                      <a:pt x="41379" y="10754"/>
                      <a:pt x="42156" y="10178"/>
                    </a:cubicBezTo>
                    <a:cubicBezTo>
                      <a:pt x="42683" y="9526"/>
                      <a:pt x="42658" y="9426"/>
                      <a:pt x="42031" y="9176"/>
                    </a:cubicBezTo>
                    <a:cubicBezTo>
                      <a:pt x="41901" y="9064"/>
                      <a:pt x="41750" y="9042"/>
                      <a:pt x="41595" y="9042"/>
                    </a:cubicBezTo>
                    <a:cubicBezTo>
                      <a:pt x="41495" y="9042"/>
                      <a:pt x="41394" y="9051"/>
                      <a:pt x="41295" y="9051"/>
                    </a:cubicBezTo>
                    <a:cubicBezTo>
                      <a:pt x="41134" y="9051"/>
                      <a:pt x="40980" y="9027"/>
                      <a:pt x="40853" y="8900"/>
                    </a:cubicBezTo>
                    <a:cubicBezTo>
                      <a:pt x="40878" y="8549"/>
                      <a:pt x="40552" y="8449"/>
                      <a:pt x="40352" y="8248"/>
                    </a:cubicBezTo>
                    <a:cubicBezTo>
                      <a:pt x="40477" y="8173"/>
                      <a:pt x="40602" y="8098"/>
                      <a:pt x="40728" y="7998"/>
                    </a:cubicBezTo>
                    <a:cubicBezTo>
                      <a:pt x="40978" y="7872"/>
                      <a:pt x="41003" y="7647"/>
                      <a:pt x="40978" y="7396"/>
                    </a:cubicBezTo>
                    <a:cubicBezTo>
                      <a:pt x="40928" y="7196"/>
                      <a:pt x="40778" y="7070"/>
                      <a:pt x="40577" y="6970"/>
                    </a:cubicBezTo>
                    <a:cubicBezTo>
                      <a:pt x="40349" y="6902"/>
                      <a:pt x="40183" y="6688"/>
                      <a:pt x="39929" y="6688"/>
                    </a:cubicBezTo>
                    <a:cubicBezTo>
                      <a:pt x="39903" y="6688"/>
                      <a:pt x="39877" y="6690"/>
                      <a:pt x="39850" y="6694"/>
                    </a:cubicBezTo>
                    <a:cubicBezTo>
                      <a:pt x="39424" y="6419"/>
                      <a:pt x="38873" y="6419"/>
                      <a:pt x="38422" y="6193"/>
                    </a:cubicBezTo>
                    <a:cubicBezTo>
                      <a:pt x="38359" y="6131"/>
                      <a:pt x="38284" y="6120"/>
                      <a:pt x="38205" y="6120"/>
                    </a:cubicBezTo>
                    <a:cubicBezTo>
                      <a:pt x="38164" y="6120"/>
                      <a:pt x="38122" y="6123"/>
                      <a:pt x="38081" y="6123"/>
                    </a:cubicBezTo>
                    <a:cubicBezTo>
                      <a:pt x="38008" y="6123"/>
                      <a:pt x="37936" y="6114"/>
                      <a:pt x="37871" y="6068"/>
                    </a:cubicBezTo>
                    <a:lnTo>
                      <a:pt x="37394" y="6068"/>
                    </a:lnTo>
                    <a:cubicBezTo>
                      <a:pt x="37344" y="5967"/>
                      <a:pt x="37319" y="5892"/>
                      <a:pt x="37269" y="5817"/>
                    </a:cubicBezTo>
                    <a:cubicBezTo>
                      <a:pt x="37570" y="5792"/>
                      <a:pt x="37845" y="5692"/>
                      <a:pt x="38046" y="5416"/>
                    </a:cubicBezTo>
                    <a:cubicBezTo>
                      <a:pt x="38071" y="5366"/>
                      <a:pt x="38121" y="5341"/>
                      <a:pt x="38171" y="5291"/>
                    </a:cubicBezTo>
                    <a:cubicBezTo>
                      <a:pt x="38422" y="5065"/>
                      <a:pt x="38422" y="4790"/>
                      <a:pt x="38246" y="4514"/>
                    </a:cubicBezTo>
                    <a:lnTo>
                      <a:pt x="38171" y="4514"/>
                    </a:lnTo>
                    <a:cubicBezTo>
                      <a:pt x="38121" y="4013"/>
                      <a:pt x="37720" y="3887"/>
                      <a:pt x="37344" y="3737"/>
                    </a:cubicBezTo>
                    <a:cubicBezTo>
                      <a:pt x="37444" y="3561"/>
                      <a:pt x="37620" y="3411"/>
                      <a:pt x="37394" y="3211"/>
                    </a:cubicBezTo>
                    <a:cubicBezTo>
                      <a:pt x="37394" y="3135"/>
                      <a:pt x="37394" y="3060"/>
                      <a:pt x="37369" y="2985"/>
                    </a:cubicBezTo>
                    <a:cubicBezTo>
                      <a:pt x="37280" y="2873"/>
                      <a:pt x="37250" y="2701"/>
                      <a:pt x="37085" y="2701"/>
                    </a:cubicBezTo>
                    <a:cubicBezTo>
                      <a:pt x="37065" y="2701"/>
                      <a:pt x="37043" y="2704"/>
                      <a:pt x="37018" y="2709"/>
                    </a:cubicBezTo>
                    <a:cubicBezTo>
                      <a:pt x="36968" y="2584"/>
                      <a:pt x="36818" y="2534"/>
                      <a:pt x="36743" y="2459"/>
                    </a:cubicBezTo>
                    <a:cubicBezTo>
                      <a:pt x="35865" y="1757"/>
                      <a:pt x="34838" y="1456"/>
                      <a:pt x="33760" y="1281"/>
                    </a:cubicBezTo>
                    <a:cubicBezTo>
                      <a:pt x="33459" y="1105"/>
                      <a:pt x="33109" y="1055"/>
                      <a:pt x="32733" y="1055"/>
                    </a:cubicBezTo>
                    <a:cubicBezTo>
                      <a:pt x="32557" y="1005"/>
                      <a:pt x="32382" y="955"/>
                      <a:pt x="32231" y="880"/>
                    </a:cubicBezTo>
                    <a:cubicBezTo>
                      <a:pt x="32169" y="855"/>
                      <a:pt x="32106" y="836"/>
                      <a:pt x="32043" y="836"/>
                    </a:cubicBezTo>
                    <a:cubicBezTo>
                      <a:pt x="31981" y="836"/>
                      <a:pt x="31918" y="855"/>
                      <a:pt x="31855" y="905"/>
                    </a:cubicBezTo>
                    <a:cubicBezTo>
                      <a:pt x="31855" y="880"/>
                      <a:pt x="31830" y="855"/>
                      <a:pt x="31805" y="855"/>
                    </a:cubicBezTo>
                    <a:cubicBezTo>
                      <a:pt x="31747" y="838"/>
                      <a:pt x="31688" y="835"/>
                      <a:pt x="31631" y="835"/>
                    </a:cubicBezTo>
                    <a:cubicBezTo>
                      <a:pt x="31602" y="835"/>
                      <a:pt x="31573" y="836"/>
                      <a:pt x="31545" y="836"/>
                    </a:cubicBezTo>
                    <a:cubicBezTo>
                      <a:pt x="31461" y="836"/>
                      <a:pt x="31379" y="830"/>
                      <a:pt x="31304" y="779"/>
                    </a:cubicBezTo>
                    <a:cubicBezTo>
                      <a:pt x="31279" y="792"/>
                      <a:pt x="31260" y="798"/>
                      <a:pt x="31241" y="798"/>
                    </a:cubicBezTo>
                    <a:cubicBezTo>
                      <a:pt x="31223" y="798"/>
                      <a:pt x="31204" y="792"/>
                      <a:pt x="31179" y="779"/>
                    </a:cubicBezTo>
                    <a:cubicBezTo>
                      <a:pt x="31061" y="725"/>
                      <a:pt x="30933" y="713"/>
                      <a:pt x="30802" y="713"/>
                    </a:cubicBezTo>
                    <a:cubicBezTo>
                      <a:pt x="30701" y="713"/>
                      <a:pt x="30598" y="720"/>
                      <a:pt x="30495" y="720"/>
                    </a:cubicBezTo>
                    <a:cubicBezTo>
                      <a:pt x="30361" y="720"/>
                      <a:pt x="30228" y="708"/>
                      <a:pt x="30101" y="654"/>
                    </a:cubicBezTo>
                    <a:lnTo>
                      <a:pt x="29901" y="654"/>
                    </a:lnTo>
                    <a:cubicBezTo>
                      <a:pt x="29713" y="592"/>
                      <a:pt x="29523" y="577"/>
                      <a:pt x="29333" y="577"/>
                    </a:cubicBezTo>
                    <a:cubicBezTo>
                      <a:pt x="29160" y="577"/>
                      <a:pt x="28987" y="589"/>
                      <a:pt x="28817" y="589"/>
                    </a:cubicBezTo>
                    <a:cubicBezTo>
                      <a:pt x="28649" y="589"/>
                      <a:pt x="28483" y="577"/>
                      <a:pt x="28322" y="529"/>
                    </a:cubicBezTo>
                    <a:cubicBezTo>
                      <a:pt x="28246" y="529"/>
                      <a:pt x="28171" y="529"/>
                      <a:pt x="28096" y="504"/>
                    </a:cubicBezTo>
                    <a:cubicBezTo>
                      <a:pt x="27913" y="453"/>
                      <a:pt x="27726" y="439"/>
                      <a:pt x="27538" y="439"/>
                    </a:cubicBezTo>
                    <a:cubicBezTo>
                      <a:pt x="27318" y="439"/>
                      <a:pt x="27098" y="458"/>
                      <a:pt x="26881" y="458"/>
                    </a:cubicBezTo>
                    <a:cubicBezTo>
                      <a:pt x="26826" y="458"/>
                      <a:pt x="26772" y="457"/>
                      <a:pt x="26718" y="454"/>
                    </a:cubicBezTo>
                    <a:cubicBezTo>
                      <a:pt x="26617" y="479"/>
                      <a:pt x="26567" y="504"/>
                      <a:pt x="26542" y="529"/>
                    </a:cubicBezTo>
                    <a:cubicBezTo>
                      <a:pt x="26292" y="429"/>
                      <a:pt x="25966" y="504"/>
                      <a:pt x="25865" y="128"/>
                    </a:cubicBezTo>
                    <a:cubicBezTo>
                      <a:pt x="25715" y="15"/>
                      <a:pt x="25551" y="1"/>
                      <a:pt x="253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17"/>
              <p:cNvSpPr txBox="1"/>
              <p:nvPr/>
            </p:nvSpPr>
            <p:spPr>
              <a:xfrm>
                <a:off x="3131840" y="3795886"/>
                <a:ext cx="2408014" cy="36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sz="2800" b="1" dirty="0" smtClean="0">
                    <a:solidFill>
                      <a:schemeClr val="dk1"/>
                    </a:solidFill>
                    <a:latin typeface="+mj-lt"/>
                    <a:ea typeface="Englebert"/>
                    <a:cs typeface="Englebert"/>
                    <a:sym typeface="Englebert"/>
                  </a:rPr>
                  <a:t>Luyện đọc</a:t>
                </a:r>
                <a:endParaRPr sz="2800" b="1" dirty="0">
                  <a:solidFill>
                    <a:schemeClr val="dk1"/>
                  </a:solidFill>
                  <a:latin typeface="+mj-lt"/>
                  <a:ea typeface="Englebert"/>
                  <a:cs typeface="Englebert"/>
                  <a:sym typeface="Englebert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3683866" y="1892816"/>
              <a:ext cx="1553148" cy="1576290"/>
              <a:chOff x="3824282" y="1524429"/>
              <a:chExt cx="950400" cy="950400"/>
            </a:xfrm>
            <a:grpFill/>
          </p:grpSpPr>
          <p:sp>
            <p:nvSpPr>
              <p:cNvPr id="862" name="Google Shape;862;p17"/>
              <p:cNvSpPr/>
              <p:nvPr/>
            </p:nvSpPr>
            <p:spPr>
              <a:xfrm>
                <a:off x="3824282" y="1524429"/>
                <a:ext cx="950400" cy="950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52;p17"/>
              <p:cNvSpPr/>
              <p:nvPr/>
            </p:nvSpPr>
            <p:spPr>
              <a:xfrm>
                <a:off x="3970973" y="1748679"/>
                <a:ext cx="717731" cy="5019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270000" tIns="91425" rIns="274300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vi-VN" sz="8000" b="1" dirty="0">
                    <a:solidFill>
                      <a:schemeClr val="dk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  <a:sym typeface="Fira Sans Condensed"/>
                  </a:rPr>
                  <a:t>1</a:t>
                </a:r>
                <a:endParaRPr sz="8000" b="1" dirty="0">
                  <a:solidFill>
                    <a:schemeClr val="dk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  <a:sym typeface="Fira Sans Condensed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6300192" y="1933302"/>
            <a:ext cx="2701022" cy="2558364"/>
            <a:chOff x="6479490" y="1861294"/>
            <a:chExt cx="2701022" cy="2558364"/>
          </a:xfrm>
        </p:grpSpPr>
        <p:grpSp>
          <p:nvGrpSpPr>
            <p:cNvPr id="6" name="Group 5"/>
            <p:cNvGrpSpPr/>
            <p:nvPr/>
          </p:nvGrpSpPr>
          <p:grpSpPr>
            <a:xfrm>
              <a:off x="6479490" y="3734006"/>
              <a:ext cx="2701022" cy="685652"/>
              <a:chOff x="6305834" y="3548002"/>
              <a:chExt cx="2701022" cy="685652"/>
            </a:xfrm>
          </p:grpSpPr>
          <p:sp>
            <p:nvSpPr>
              <p:cNvPr id="880" name="Google Shape;880;p17"/>
              <p:cNvSpPr/>
              <p:nvPr/>
            </p:nvSpPr>
            <p:spPr>
              <a:xfrm>
                <a:off x="6377842" y="3548002"/>
                <a:ext cx="2629014" cy="685652"/>
              </a:xfrm>
              <a:custGeom>
                <a:avLst/>
                <a:gdLst/>
                <a:ahLst/>
                <a:cxnLst/>
                <a:rect l="l" t="t" r="r" b="b"/>
                <a:pathLst>
                  <a:path w="42683" h="15999" extrusionOk="0">
                    <a:moveTo>
                      <a:pt x="21730" y="2233"/>
                    </a:moveTo>
                    <a:cubicBezTo>
                      <a:pt x="21780" y="2258"/>
                      <a:pt x="21805" y="2283"/>
                      <a:pt x="21830" y="2308"/>
                    </a:cubicBezTo>
                    <a:cubicBezTo>
                      <a:pt x="21780" y="2283"/>
                      <a:pt x="21730" y="2258"/>
                      <a:pt x="21680" y="2258"/>
                    </a:cubicBezTo>
                    <a:cubicBezTo>
                      <a:pt x="21705" y="2233"/>
                      <a:pt x="21730" y="2233"/>
                      <a:pt x="21730" y="2233"/>
                    </a:cubicBezTo>
                    <a:close/>
                    <a:moveTo>
                      <a:pt x="18597" y="3662"/>
                    </a:moveTo>
                    <a:cubicBezTo>
                      <a:pt x="18622" y="3662"/>
                      <a:pt x="18597" y="3687"/>
                      <a:pt x="18597" y="3687"/>
                    </a:cubicBezTo>
                    <a:lnTo>
                      <a:pt x="18572" y="3687"/>
                    </a:lnTo>
                    <a:cubicBezTo>
                      <a:pt x="18597" y="3687"/>
                      <a:pt x="18597" y="3662"/>
                      <a:pt x="18597" y="3662"/>
                    </a:cubicBezTo>
                    <a:close/>
                    <a:moveTo>
                      <a:pt x="36567" y="3887"/>
                    </a:moveTo>
                    <a:lnTo>
                      <a:pt x="36567" y="3887"/>
                    </a:lnTo>
                    <a:cubicBezTo>
                      <a:pt x="36476" y="3924"/>
                      <a:pt x="36397" y="3947"/>
                      <a:pt x="36323" y="3947"/>
                    </a:cubicBezTo>
                    <a:cubicBezTo>
                      <a:pt x="36295" y="3947"/>
                      <a:pt x="36268" y="3944"/>
                      <a:pt x="36241" y="3937"/>
                    </a:cubicBezTo>
                    <a:cubicBezTo>
                      <a:pt x="36367" y="3937"/>
                      <a:pt x="36467" y="3912"/>
                      <a:pt x="36567" y="3887"/>
                    </a:cubicBezTo>
                    <a:close/>
                    <a:moveTo>
                      <a:pt x="5439" y="6293"/>
                    </a:moveTo>
                    <a:cubicBezTo>
                      <a:pt x="5439" y="6293"/>
                      <a:pt x="5439" y="6318"/>
                      <a:pt x="5414" y="6318"/>
                    </a:cubicBezTo>
                    <a:cubicBezTo>
                      <a:pt x="5414" y="6318"/>
                      <a:pt x="5414" y="6293"/>
                      <a:pt x="5414" y="6293"/>
                    </a:cubicBezTo>
                    <a:close/>
                    <a:moveTo>
                      <a:pt x="23172" y="7054"/>
                    </a:moveTo>
                    <a:cubicBezTo>
                      <a:pt x="23191" y="7054"/>
                      <a:pt x="23212" y="7059"/>
                      <a:pt x="23234" y="7070"/>
                    </a:cubicBezTo>
                    <a:cubicBezTo>
                      <a:pt x="23309" y="7095"/>
                      <a:pt x="23384" y="7120"/>
                      <a:pt x="23459" y="7120"/>
                    </a:cubicBezTo>
                    <a:cubicBezTo>
                      <a:pt x="23334" y="7196"/>
                      <a:pt x="23209" y="7271"/>
                      <a:pt x="23083" y="7396"/>
                    </a:cubicBezTo>
                    <a:cubicBezTo>
                      <a:pt x="23083" y="7346"/>
                      <a:pt x="23083" y="7271"/>
                      <a:pt x="23083" y="7196"/>
                    </a:cubicBezTo>
                    <a:cubicBezTo>
                      <a:pt x="23064" y="7117"/>
                      <a:pt x="23105" y="7054"/>
                      <a:pt x="23172" y="7054"/>
                    </a:cubicBezTo>
                    <a:close/>
                    <a:moveTo>
                      <a:pt x="5615" y="8624"/>
                    </a:moveTo>
                    <a:cubicBezTo>
                      <a:pt x="5690" y="8674"/>
                      <a:pt x="5740" y="8699"/>
                      <a:pt x="5690" y="8749"/>
                    </a:cubicBezTo>
                    <a:cubicBezTo>
                      <a:pt x="5665" y="8724"/>
                      <a:pt x="5640" y="8674"/>
                      <a:pt x="5615" y="8624"/>
                    </a:cubicBezTo>
                    <a:close/>
                    <a:moveTo>
                      <a:pt x="23159" y="9201"/>
                    </a:moveTo>
                    <a:cubicBezTo>
                      <a:pt x="23159" y="9201"/>
                      <a:pt x="23134" y="9226"/>
                      <a:pt x="23134" y="9226"/>
                    </a:cubicBezTo>
                    <a:cubicBezTo>
                      <a:pt x="23134" y="9226"/>
                      <a:pt x="23109" y="9201"/>
                      <a:pt x="23109" y="9201"/>
                    </a:cubicBezTo>
                    <a:close/>
                    <a:moveTo>
                      <a:pt x="39700" y="9226"/>
                    </a:moveTo>
                    <a:cubicBezTo>
                      <a:pt x="39700" y="9251"/>
                      <a:pt x="39700" y="9276"/>
                      <a:pt x="39675" y="9301"/>
                    </a:cubicBezTo>
                    <a:cubicBezTo>
                      <a:pt x="39675" y="9276"/>
                      <a:pt x="39700" y="9251"/>
                      <a:pt x="39700" y="9226"/>
                    </a:cubicBezTo>
                    <a:close/>
                    <a:moveTo>
                      <a:pt x="16016" y="9401"/>
                    </a:moveTo>
                    <a:cubicBezTo>
                      <a:pt x="15991" y="9401"/>
                      <a:pt x="15991" y="9426"/>
                      <a:pt x="15991" y="9426"/>
                    </a:cubicBezTo>
                    <a:cubicBezTo>
                      <a:pt x="15991" y="9401"/>
                      <a:pt x="15991" y="9401"/>
                      <a:pt x="15991" y="9401"/>
                    </a:cubicBezTo>
                    <a:close/>
                    <a:moveTo>
                      <a:pt x="36868" y="11231"/>
                    </a:moveTo>
                    <a:cubicBezTo>
                      <a:pt x="36868" y="11231"/>
                      <a:pt x="36868" y="11256"/>
                      <a:pt x="36843" y="11256"/>
                    </a:cubicBezTo>
                    <a:cubicBezTo>
                      <a:pt x="36843" y="11256"/>
                      <a:pt x="36843" y="11231"/>
                      <a:pt x="36843" y="11231"/>
                    </a:cubicBezTo>
                    <a:close/>
                    <a:moveTo>
                      <a:pt x="1956" y="11256"/>
                    </a:moveTo>
                    <a:cubicBezTo>
                      <a:pt x="1956" y="11281"/>
                      <a:pt x="1956" y="11331"/>
                      <a:pt x="1930" y="11356"/>
                    </a:cubicBezTo>
                    <a:cubicBezTo>
                      <a:pt x="1930" y="11306"/>
                      <a:pt x="1930" y="11281"/>
                      <a:pt x="1956" y="11256"/>
                    </a:cubicBezTo>
                    <a:close/>
                    <a:moveTo>
                      <a:pt x="26617" y="11481"/>
                    </a:moveTo>
                    <a:cubicBezTo>
                      <a:pt x="26667" y="11481"/>
                      <a:pt x="26667" y="11531"/>
                      <a:pt x="26667" y="11582"/>
                    </a:cubicBezTo>
                    <a:cubicBezTo>
                      <a:pt x="26642" y="11607"/>
                      <a:pt x="26642" y="11632"/>
                      <a:pt x="26617" y="11657"/>
                    </a:cubicBezTo>
                    <a:cubicBezTo>
                      <a:pt x="26617" y="11590"/>
                      <a:pt x="26617" y="11543"/>
                      <a:pt x="26617" y="11481"/>
                    </a:cubicBezTo>
                    <a:close/>
                    <a:moveTo>
                      <a:pt x="11003" y="11882"/>
                    </a:moveTo>
                    <a:cubicBezTo>
                      <a:pt x="11003" y="11882"/>
                      <a:pt x="11003" y="11882"/>
                      <a:pt x="10978" y="11907"/>
                    </a:cubicBezTo>
                    <a:cubicBezTo>
                      <a:pt x="10978" y="11882"/>
                      <a:pt x="10978" y="11882"/>
                      <a:pt x="10978" y="11882"/>
                    </a:cubicBezTo>
                    <a:close/>
                    <a:moveTo>
                      <a:pt x="30721" y="12446"/>
                    </a:moveTo>
                    <a:cubicBezTo>
                      <a:pt x="30753" y="12446"/>
                      <a:pt x="30778" y="12459"/>
                      <a:pt x="30803" y="12484"/>
                    </a:cubicBezTo>
                    <a:cubicBezTo>
                      <a:pt x="30753" y="12559"/>
                      <a:pt x="30677" y="12659"/>
                      <a:pt x="30602" y="12759"/>
                    </a:cubicBezTo>
                    <a:cubicBezTo>
                      <a:pt x="30527" y="12684"/>
                      <a:pt x="30427" y="12609"/>
                      <a:pt x="30602" y="12484"/>
                    </a:cubicBezTo>
                    <a:cubicBezTo>
                      <a:pt x="30652" y="12459"/>
                      <a:pt x="30690" y="12446"/>
                      <a:pt x="30721" y="12446"/>
                    </a:cubicBezTo>
                    <a:close/>
                    <a:moveTo>
                      <a:pt x="9374" y="12785"/>
                    </a:moveTo>
                    <a:cubicBezTo>
                      <a:pt x="9365" y="12794"/>
                      <a:pt x="9359" y="12803"/>
                      <a:pt x="9355" y="12811"/>
                    </a:cubicBezTo>
                    <a:lnTo>
                      <a:pt x="9355" y="12811"/>
                    </a:lnTo>
                    <a:cubicBezTo>
                      <a:pt x="9359" y="12810"/>
                      <a:pt x="9365" y="12810"/>
                      <a:pt x="9374" y="12810"/>
                    </a:cubicBezTo>
                    <a:cubicBezTo>
                      <a:pt x="9349" y="12810"/>
                      <a:pt x="9349" y="12834"/>
                      <a:pt x="9349" y="12835"/>
                    </a:cubicBezTo>
                    <a:lnTo>
                      <a:pt x="9349" y="12835"/>
                    </a:lnTo>
                    <a:cubicBezTo>
                      <a:pt x="9349" y="12834"/>
                      <a:pt x="9349" y="12824"/>
                      <a:pt x="9355" y="12811"/>
                    </a:cubicBezTo>
                    <a:lnTo>
                      <a:pt x="9355" y="12811"/>
                    </a:lnTo>
                    <a:cubicBezTo>
                      <a:pt x="9349" y="12813"/>
                      <a:pt x="9349" y="12819"/>
                      <a:pt x="9349" y="12835"/>
                    </a:cubicBezTo>
                    <a:cubicBezTo>
                      <a:pt x="9349" y="12810"/>
                      <a:pt x="9349" y="12810"/>
                      <a:pt x="9349" y="12785"/>
                    </a:cubicBezTo>
                    <a:close/>
                    <a:moveTo>
                      <a:pt x="22808" y="12910"/>
                    </a:moveTo>
                    <a:cubicBezTo>
                      <a:pt x="22808" y="12910"/>
                      <a:pt x="22808" y="12935"/>
                      <a:pt x="22808" y="12935"/>
                    </a:cubicBezTo>
                    <a:cubicBezTo>
                      <a:pt x="22808" y="12935"/>
                      <a:pt x="22808" y="12910"/>
                      <a:pt x="22783" y="12910"/>
                    </a:cubicBezTo>
                    <a:close/>
                    <a:moveTo>
                      <a:pt x="23058" y="13035"/>
                    </a:moveTo>
                    <a:cubicBezTo>
                      <a:pt x="23058" y="13035"/>
                      <a:pt x="23058" y="13060"/>
                      <a:pt x="23083" y="13060"/>
                    </a:cubicBezTo>
                    <a:lnTo>
                      <a:pt x="22983" y="13060"/>
                    </a:lnTo>
                    <a:cubicBezTo>
                      <a:pt x="23008" y="13060"/>
                      <a:pt x="23033" y="13035"/>
                      <a:pt x="23058" y="13035"/>
                    </a:cubicBezTo>
                    <a:close/>
                    <a:moveTo>
                      <a:pt x="25383" y="1"/>
                    </a:moveTo>
                    <a:cubicBezTo>
                      <a:pt x="25327" y="1"/>
                      <a:pt x="25270" y="3"/>
                      <a:pt x="25214" y="3"/>
                    </a:cubicBezTo>
                    <a:lnTo>
                      <a:pt x="20377" y="3"/>
                    </a:lnTo>
                    <a:cubicBezTo>
                      <a:pt x="20352" y="53"/>
                      <a:pt x="20327" y="78"/>
                      <a:pt x="20352" y="103"/>
                    </a:cubicBezTo>
                    <a:lnTo>
                      <a:pt x="20302" y="103"/>
                    </a:lnTo>
                    <a:cubicBezTo>
                      <a:pt x="20201" y="128"/>
                      <a:pt x="20101" y="128"/>
                      <a:pt x="19976" y="128"/>
                    </a:cubicBezTo>
                    <a:cubicBezTo>
                      <a:pt x="19951" y="103"/>
                      <a:pt x="19850" y="78"/>
                      <a:pt x="19775" y="53"/>
                    </a:cubicBezTo>
                    <a:cubicBezTo>
                      <a:pt x="19662" y="59"/>
                      <a:pt x="19550" y="60"/>
                      <a:pt x="19437" y="60"/>
                    </a:cubicBezTo>
                    <a:cubicBezTo>
                      <a:pt x="19324" y="60"/>
                      <a:pt x="19211" y="59"/>
                      <a:pt x="19098" y="59"/>
                    </a:cubicBezTo>
                    <a:cubicBezTo>
                      <a:pt x="18873" y="59"/>
                      <a:pt x="18647" y="65"/>
                      <a:pt x="18422" y="103"/>
                    </a:cubicBezTo>
                    <a:cubicBezTo>
                      <a:pt x="17946" y="128"/>
                      <a:pt x="17494" y="128"/>
                      <a:pt x="17018" y="128"/>
                    </a:cubicBezTo>
                    <a:cubicBezTo>
                      <a:pt x="16913" y="185"/>
                      <a:pt x="16802" y="199"/>
                      <a:pt x="16690" y="199"/>
                    </a:cubicBezTo>
                    <a:cubicBezTo>
                      <a:pt x="16567" y="199"/>
                      <a:pt x="16442" y="182"/>
                      <a:pt x="16319" y="182"/>
                    </a:cubicBezTo>
                    <a:cubicBezTo>
                      <a:pt x="16207" y="182"/>
                      <a:pt x="16096" y="196"/>
                      <a:pt x="15991" y="253"/>
                    </a:cubicBezTo>
                    <a:cubicBezTo>
                      <a:pt x="15961" y="224"/>
                      <a:pt x="15932" y="212"/>
                      <a:pt x="15903" y="212"/>
                    </a:cubicBezTo>
                    <a:cubicBezTo>
                      <a:pt x="15882" y="212"/>
                      <a:pt x="15861" y="218"/>
                      <a:pt x="15840" y="228"/>
                    </a:cubicBezTo>
                    <a:cubicBezTo>
                      <a:pt x="15565" y="253"/>
                      <a:pt x="15264" y="253"/>
                      <a:pt x="14988" y="278"/>
                    </a:cubicBezTo>
                    <a:cubicBezTo>
                      <a:pt x="14896" y="312"/>
                      <a:pt x="14804" y="320"/>
                      <a:pt x="14712" y="320"/>
                    </a:cubicBezTo>
                    <a:cubicBezTo>
                      <a:pt x="14621" y="320"/>
                      <a:pt x="14529" y="312"/>
                      <a:pt x="14437" y="312"/>
                    </a:cubicBezTo>
                    <a:cubicBezTo>
                      <a:pt x="14345" y="312"/>
                      <a:pt x="14253" y="320"/>
                      <a:pt x="14161" y="353"/>
                    </a:cubicBezTo>
                    <a:cubicBezTo>
                      <a:pt x="13910" y="378"/>
                      <a:pt x="13685" y="378"/>
                      <a:pt x="13434" y="404"/>
                    </a:cubicBezTo>
                    <a:cubicBezTo>
                      <a:pt x="13322" y="454"/>
                      <a:pt x="13202" y="454"/>
                      <a:pt x="13083" y="454"/>
                    </a:cubicBezTo>
                    <a:cubicBezTo>
                      <a:pt x="12964" y="454"/>
                      <a:pt x="12845" y="454"/>
                      <a:pt x="12733" y="504"/>
                    </a:cubicBezTo>
                    <a:cubicBezTo>
                      <a:pt x="12582" y="504"/>
                      <a:pt x="12407" y="504"/>
                      <a:pt x="12256" y="529"/>
                    </a:cubicBezTo>
                    <a:cubicBezTo>
                      <a:pt x="12164" y="580"/>
                      <a:pt x="12072" y="589"/>
                      <a:pt x="11980" y="589"/>
                    </a:cubicBezTo>
                    <a:cubicBezTo>
                      <a:pt x="11927" y="589"/>
                      <a:pt x="11874" y="586"/>
                      <a:pt x="11821" y="586"/>
                    </a:cubicBezTo>
                    <a:cubicBezTo>
                      <a:pt x="11740" y="586"/>
                      <a:pt x="11660" y="593"/>
                      <a:pt x="11580" y="629"/>
                    </a:cubicBezTo>
                    <a:cubicBezTo>
                      <a:pt x="10728" y="729"/>
                      <a:pt x="9900" y="905"/>
                      <a:pt x="9023" y="905"/>
                    </a:cubicBezTo>
                    <a:cubicBezTo>
                      <a:pt x="8948" y="967"/>
                      <a:pt x="8854" y="967"/>
                      <a:pt x="8763" y="967"/>
                    </a:cubicBezTo>
                    <a:cubicBezTo>
                      <a:pt x="8672" y="967"/>
                      <a:pt x="8585" y="967"/>
                      <a:pt x="8522" y="1030"/>
                    </a:cubicBezTo>
                    <a:lnTo>
                      <a:pt x="8497" y="1030"/>
                    </a:lnTo>
                    <a:cubicBezTo>
                      <a:pt x="8482" y="1001"/>
                      <a:pt x="8459" y="989"/>
                      <a:pt x="8427" y="989"/>
                    </a:cubicBezTo>
                    <a:cubicBezTo>
                      <a:pt x="8405" y="989"/>
                      <a:pt x="8378" y="995"/>
                      <a:pt x="8347" y="1005"/>
                    </a:cubicBezTo>
                    <a:cubicBezTo>
                      <a:pt x="8196" y="1030"/>
                      <a:pt x="8021" y="1030"/>
                      <a:pt x="7870" y="1055"/>
                    </a:cubicBezTo>
                    <a:cubicBezTo>
                      <a:pt x="7820" y="1055"/>
                      <a:pt x="7795" y="1080"/>
                      <a:pt x="7795" y="1155"/>
                    </a:cubicBezTo>
                    <a:cubicBezTo>
                      <a:pt x="7685" y="1114"/>
                      <a:pt x="7574" y="1095"/>
                      <a:pt x="7464" y="1095"/>
                    </a:cubicBezTo>
                    <a:cubicBezTo>
                      <a:pt x="7374" y="1095"/>
                      <a:pt x="7284" y="1108"/>
                      <a:pt x="7194" y="1130"/>
                    </a:cubicBezTo>
                    <a:cubicBezTo>
                      <a:pt x="6442" y="1155"/>
                      <a:pt x="5690" y="1155"/>
                      <a:pt x="4913" y="1155"/>
                    </a:cubicBezTo>
                    <a:cubicBezTo>
                      <a:pt x="4537" y="1180"/>
                      <a:pt x="4537" y="1180"/>
                      <a:pt x="4637" y="1556"/>
                    </a:cubicBezTo>
                    <a:cubicBezTo>
                      <a:pt x="4550" y="1669"/>
                      <a:pt x="4443" y="1694"/>
                      <a:pt x="4330" y="1694"/>
                    </a:cubicBezTo>
                    <a:cubicBezTo>
                      <a:pt x="4240" y="1694"/>
                      <a:pt x="4146" y="1678"/>
                      <a:pt x="4054" y="1678"/>
                    </a:cubicBezTo>
                    <a:cubicBezTo>
                      <a:pt x="4031" y="1678"/>
                      <a:pt x="4008" y="1679"/>
                      <a:pt x="3986" y="1682"/>
                    </a:cubicBezTo>
                    <a:cubicBezTo>
                      <a:pt x="3915" y="1692"/>
                      <a:pt x="3844" y="1695"/>
                      <a:pt x="3773" y="1695"/>
                    </a:cubicBezTo>
                    <a:cubicBezTo>
                      <a:pt x="3665" y="1695"/>
                      <a:pt x="3557" y="1688"/>
                      <a:pt x="3450" y="1688"/>
                    </a:cubicBezTo>
                    <a:cubicBezTo>
                      <a:pt x="3271" y="1688"/>
                      <a:pt x="3096" y="1707"/>
                      <a:pt x="2933" y="1807"/>
                    </a:cubicBezTo>
                    <a:cubicBezTo>
                      <a:pt x="2816" y="1807"/>
                      <a:pt x="2699" y="1796"/>
                      <a:pt x="2590" y="1796"/>
                    </a:cubicBezTo>
                    <a:cubicBezTo>
                      <a:pt x="2535" y="1796"/>
                      <a:pt x="2482" y="1799"/>
                      <a:pt x="2432" y="1807"/>
                    </a:cubicBezTo>
                    <a:cubicBezTo>
                      <a:pt x="1179" y="2058"/>
                      <a:pt x="552" y="2033"/>
                      <a:pt x="326" y="3486"/>
                    </a:cubicBezTo>
                    <a:cubicBezTo>
                      <a:pt x="201" y="4063"/>
                      <a:pt x="377" y="4639"/>
                      <a:pt x="226" y="5216"/>
                    </a:cubicBezTo>
                    <a:lnTo>
                      <a:pt x="201" y="5541"/>
                    </a:lnTo>
                    <a:cubicBezTo>
                      <a:pt x="101" y="5767"/>
                      <a:pt x="226" y="6018"/>
                      <a:pt x="101" y="6218"/>
                    </a:cubicBezTo>
                    <a:cubicBezTo>
                      <a:pt x="101" y="6343"/>
                      <a:pt x="76" y="6469"/>
                      <a:pt x="76" y="6594"/>
                    </a:cubicBezTo>
                    <a:cubicBezTo>
                      <a:pt x="1" y="7045"/>
                      <a:pt x="1" y="7521"/>
                      <a:pt x="76" y="7998"/>
                    </a:cubicBezTo>
                    <a:cubicBezTo>
                      <a:pt x="76" y="8148"/>
                      <a:pt x="101" y="8298"/>
                      <a:pt x="101" y="8474"/>
                    </a:cubicBezTo>
                    <a:cubicBezTo>
                      <a:pt x="226" y="8724"/>
                      <a:pt x="76" y="9025"/>
                      <a:pt x="201" y="9276"/>
                    </a:cubicBezTo>
                    <a:cubicBezTo>
                      <a:pt x="502" y="10704"/>
                      <a:pt x="828" y="12083"/>
                      <a:pt x="1354" y="13436"/>
                    </a:cubicBezTo>
                    <a:cubicBezTo>
                      <a:pt x="1680" y="14263"/>
                      <a:pt x="2281" y="14765"/>
                      <a:pt x="3184" y="14840"/>
                    </a:cubicBezTo>
                    <a:cubicBezTo>
                      <a:pt x="3296" y="14902"/>
                      <a:pt x="3415" y="14902"/>
                      <a:pt x="3534" y="14902"/>
                    </a:cubicBezTo>
                    <a:cubicBezTo>
                      <a:pt x="3654" y="14902"/>
                      <a:pt x="3773" y="14902"/>
                      <a:pt x="3885" y="14965"/>
                    </a:cubicBezTo>
                    <a:lnTo>
                      <a:pt x="4086" y="14965"/>
                    </a:lnTo>
                    <a:cubicBezTo>
                      <a:pt x="4249" y="15019"/>
                      <a:pt x="4412" y="15031"/>
                      <a:pt x="4574" y="15031"/>
                    </a:cubicBezTo>
                    <a:cubicBezTo>
                      <a:pt x="4698" y="15031"/>
                      <a:pt x="4821" y="15024"/>
                      <a:pt x="4944" y="15024"/>
                    </a:cubicBezTo>
                    <a:cubicBezTo>
                      <a:pt x="5103" y="15024"/>
                      <a:pt x="5260" y="15036"/>
                      <a:pt x="5414" y="15090"/>
                    </a:cubicBezTo>
                    <a:cubicBezTo>
                      <a:pt x="5615" y="15090"/>
                      <a:pt x="5815" y="15090"/>
                      <a:pt x="6016" y="15115"/>
                    </a:cubicBezTo>
                    <a:cubicBezTo>
                      <a:pt x="6041" y="15166"/>
                      <a:pt x="6041" y="15191"/>
                      <a:pt x="6041" y="15241"/>
                    </a:cubicBezTo>
                    <a:cubicBezTo>
                      <a:pt x="5765" y="15391"/>
                      <a:pt x="5815" y="15617"/>
                      <a:pt x="5890" y="15867"/>
                    </a:cubicBezTo>
                    <a:cubicBezTo>
                      <a:pt x="6038" y="15972"/>
                      <a:pt x="6194" y="15998"/>
                      <a:pt x="6353" y="15998"/>
                    </a:cubicBezTo>
                    <a:cubicBezTo>
                      <a:pt x="6506" y="15998"/>
                      <a:pt x="6661" y="15975"/>
                      <a:pt x="6815" y="15975"/>
                    </a:cubicBezTo>
                    <a:cubicBezTo>
                      <a:pt x="6883" y="15975"/>
                      <a:pt x="6951" y="15979"/>
                      <a:pt x="7018" y="15993"/>
                    </a:cubicBezTo>
                    <a:cubicBezTo>
                      <a:pt x="7110" y="15941"/>
                      <a:pt x="7207" y="15932"/>
                      <a:pt x="7302" y="15932"/>
                    </a:cubicBezTo>
                    <a:cubicBezTo>
                      <a:pt x="7357" y="15932"/>
                      <a:pt x="7412" y="15935"/>
                      <a:pt x="7465" y="15935"/>
                    </a:cubicBezTo>
                    <a:cubicBezTo>
                      <a:pt x="7546" y="15935"/>
                      <a:pt x="7624" y="15928"/>
                      <a:pt x="7695" y="15892"/>
                    </a:cubicBezTo>
                    <a:cubicBezTo>
                      <a:pt x="7895" y="15867"/>
                      <a:pt x="8096" y="15867"/>
                      <a:pt x="8296" y="15867"/>
                    </a:cubicBezTo>
                    <a:cubicBezTo>
                      <a:pt x="8422" y="15805"/>
                      <a:pt x="8547" y="15798"/>
                      <a:pt x="8672" y="15798"/>
                    </a:cubicBezTo>
                    <a:cubicBezTo>
                      <a:pt x="8704" y="15798"/>
                      <a:pt x="8735" y="15799"/>
                      <a:pt x="8766" y="15799"/>
                    </a:cubicBezTo>
                    <a:cubicBezTo>
                      <a:pt x="8860" y="15799"/>
                      <a:pt x="8954" y="15795"/>
                      <a:pt x="9048" y="15767"/>
                    </a:cubicBezTo>
                    <a:cubicBezTo>
                      <a:pt x="9069" y="15788"/>
                      <a:pt x="9095" y="15796"/>
                      <a:pt x="9123" y="15796"/>
                    </a:cubicBezTo>
                    <a:cubicBezTo>
                      <a:pt x="9162" y="15796"/>
                      <a:pt x="9205" y="15781"/>
                      <a:pt x="9249" y="15767"/>
                    </a:cubicBezTo>
                    <a:cubicBezTo>
                      <a:pt x="9750" y="15742"/>
                      <a:pt x="10251" y="15742"/>
                      <a:pt x="10778" y="15717"/>
                    </a:cubicBezTo>
                    <a:cubicBezTo>
                      <a:pt x="10803" y="15717"/>
                      <a:pt x="10828" y="15692"/>
                      <a:pt x="10828" y="15667"/>
                    </a:cubicBezTo>
                    <a:cubicBezTo>
                      <a:pt x="10878" y="15667"/>
                      <a:pt x="10928" y="15673"/>
                      <a:pt x="10978" y="15673"/>
                    </a:cubicBezTo>
                    <a:cubicBezTo>
                      <a:pt x="11028" y="15673"/>
                      <a:pt x="11078" y="15667"/>
                      <a:pt x="11129" y="15642"/>
                    </a:cubicBezTo>
                    <a:cubicBezTo>
                      <a:pt x="11179" y="15642"/>
                      <a:pt x="11204" y="15642"/>
                      <a:pt x="11229" y="15667"/>
                    </a:cubicBezTo>
                    <a:cubicBezTo>
                      <a:pt x="11372" y="15667"/>
                      <a:pt x="11515" y="15683"/>
                      <a:pt x="11654" y="15683"/>
                    </a:cubicBezTo>
                    <a:cubicBezTo>
                      <a:pt x="11758" y="15683"/>
                      <a:pt x="11859" y="15674"/>
                      <a:pt x="11956" y="15642"/>
                    </a:cubicBezTo>
                    <a:cubicBezTo>
                      <a:pt x="12332" y="15617"/>
                      <a:pt x="12707" y="15617"/>
                      <a:pt x="13083" y="15592"/>
                    </a:cubicBezTo>
                    <a:cubicBezTo>
                      <a:pt x="13174" y="15551"/>
                      <a:pt x="13268" y="15543"/>
                      <a:pt x="13361" y="15543"/>
                    </a:cubicBezTo>
                    <a:cubicBezTo>
                      <a:pt x="13424" y="15543"/>
                      <a:pt x="13486" y="15547"/>
                      <a:pt x="13546" y="15547"/>
                    </a:cubicBezTo>
                    <a:cubicBezTo>
                      <a:pt x="13621" y="15547"/>
                      <a:pt x="13693" y="15541"/>
                      <a:pt x="13760" y="15516"/>
                    </a:cubicBezTo>
                    <a:cubicBezTo>
                      <a:pt x="14462" y="15441"/>
                      <a:pt x="15139" y="15391"/>
                      <a:pt x="15840" y="15341"/>
                    </a:cubicBezTo>
                    <a:lnTo>
                      <a:pt x="20828" y="15341"/>
                    </a:lnTo>
                    <a:cubicBezTo>
                      <a:pt x="21114" y="15289"/>
                      <a:pt x="21400" y="15276"/>
                      <a:pt x="21685" y="15276"/>
                    </a:cubicBezTo>
                    <a:cubicBezTo>
                      <a:pt x="21974" y="15276"/>
                      <a:pt x="22262" y="15289"/>
                      <a:pt x="22551" y="15289"/>
                    </a:cubicBezTo>
                    <a:cubicBezTo>
                      <a:pt x="22803" y="15289"/>
                      <a:pt x="23056" y="15279"/>
                      <a:pt x="23309" y="15241"/>
                    </a:cubicBezTo>
                    <a:cubicBezTo>
                      <a:pt x="23484" y="15241"/>
                      <a:pt x="23660" y="15216"/>
                      <a:pt x="23810" y="15216"/>
                    </a:cubicBezTo>
                    <a:cubicBezTo>
                      <a:pt x="23964" y="15161"/>
                      <a:pt x="24112" y="15149"/>
                      <a:pt x="24260" y="15149"/>
                    </a:cubicBezTo>
                    <a:cubicBezTo>
                      <a:pt x="24370" y="15149"/>
                      <a:pt x="24481" y="15156"/>
                      <a:pt x="24592" y="15156"/>
                    </a:cubicBezTo>
                    <a:cubicBezTo>
                      <a:pt x="24673" y="15156"/>
                      <a:pt x="24755" y="15152"/>
                      <a:pt x="24838" y="15140"/>
                    </a:cubicBezTo>
                    <a:cubicBezTo>
                      <a:pt x="24888" y="15140"/>
                      <a:pt x="24963" y="15115"/>
                      <a:pt x="25013" y="15090"/>
                    </a:cubicBezTo>
                    <a:cubicBezTo>
                      <a:pt x="25114" y="15115"/>
                      <a:pt x="25189" y="15115"/>
                      <a:pt x="25264" y="15115"/>
                    </a:cubicBezTo>
                    <a:cubicBezTo>
                      <a:pt x="25464" y="15115"/>
                      <a:pt x="25665" y="15090"/>
                      <a:pt x="25865" y="15090"/>
                    </a:cubicBezTo>
                    <a:cubicBezTo>
                      <a:pt x="25891" y="15065"/>
                      <a:pt x="25891" y="15040"/>
                      <a:pt x="25916" y="15015"/>
                    </a:cubicBezTo>
                    <a:lnTo>
                      <a:pt x="26016" y="15015"/>
                    </a:lnTo>
                    <a:cubicBezTo>
                      <a:pt x="26016" y="14990"/>
                      <a:pt x="26016" y="14990"/>
                      <a:pt x="26041" y="14965"/>
                    </a:cubicBezTo>
                    <a:cubicBezTo>
                      <a:pt x="26242" y="15019"/>
                      <a:pt x="26444" y="15044"/>
                      <a:pt x="26649" y="15044"/>
                    </a:cubicBezTo>
                    <a:cubicBezTo>
                      <a:pt x="26827" y="15044"/>
                      <a:pt x="27008" y="15025"/>
                      <a:pt x="27194" y="14990"/>
                    </a:cubicBezTo>
                    <a:cubicBezTo>
                      <a:pt x="27294" y="14965"/>
                      <a:pt x="27419" y="14965"/>
                      <a:pt x="27545" y="14965"/>
                    </a:cubicBezTo>
                    <a:cubicBezTo>
                      <a:pt x="27642" y="14907"/>
                      <a:pt x="27747" y="14894"/>
                      <a:pt x="27853" y="14894"/>
                    </a:cubicBezTo>
                    <a:cubicBezTo>
                      <a:pt x="27940" y="14894"/>
                      <a:pt x="28027" y="14902"/>
                      <a:pt x="28113" y="14902"/>
                    </a:cubicBezTo>
                    <a:cubicBezTo>
                      <a:pt x="28193" y="14902"/>
                      <a:pt x="28272" y="14895"/>
                      <a:pt x="28347" y="14865"/>
                    </a:cubicBezTo>
                    <a:cubicBezTo>
                      <a:pt x="29048" y="14714"/>
                      <a:pt x="29725" y="14589"/>
                      <a:pt x="30427" y="14464"/>
                    </a:cubicBezTo>
                    <a:cubicBezTo>
                      <a:pt x="30728" y="14414"/>
                      <a:pt x="31053" y="14364"/>
                      <a:pt x="31354" y="14288"/>
                    </a:cubicBezTo>
                    <a:cubicBezTo>
                      <a:pt x="31855" y="14213"/>
                      <a:pt x="32382" y="14113"/>
                      <a:pt x="32858" y="13862"/>
                    </a:cubicBezTo>
                    <a:cubicBezTo>
                      <a:pt x="34086" y="13587"/>
                      <a:pt x="35289" y="13186"/>
                      <a:pt x="36492" y="12785"/>
                    </a:cubicBezTo>
                    <a:cubicBezTo>
                      <a:pt x="37069" y="12559"/>
                      <a:pt x="37645" y="12333"/>
                      <a:pt x="38221" y="12108"/>
                    </a:cubicBezTo>
                    <a:cubicBezTo>
                      <a:pt x="38622" y="11957"/>
                      <a:pt x="38873" y="11707"/>
                      <a:pt x="38647" y="11256"/>
                    </a:cubicBezTo>
                    <a:cubicBezTo>
                      <a:pt x="38698" y="11181"/>
                      <a:pt x="38748" y="11130"/>
                      <a:pt x="38798" y="11080"/>
                    </a:cubicBezTo>
                    <a:cubicBezTo>
                      <a:pt x="38859" y="11029"/>
                      <a:pt x="38929" y="11020"/>
                      <a:pt x="39000" y="11020"/>
                    </a:cubicBezTo>
                    <a:cubicBezTo>
                      <a:pt x="39042" y="11020"/>
                      <a:pt x="39083" y="11023"/>
                      <a:pt x="39124" y="11023"/>
                    </a:cubicBezTo>
                    <a:cubicBezTo>
                      <a:pt x="39186" y="11023"/>
                      <a:pt x="39246" y="11016"/>
                      <a:pt x="39299" y="10980"/>
                    </a:cubicBezTo>
                    <a:cubicBezTo>
                      <a:pt x="39349" y="11005"/>
                      <a:pt x="39393" y="11018"/>
                      <a:pt x="39437" y="11018"/>
                    </a:cubicBezTo>
                    <a:cubicBezTo>
                      <a:pt x="39481" y="11018"/>
                      <a:pt x="39525" y="11005"/>
                      <a:pt x="39575" y="10980"/>
                    </a:cubicBezTo>
                    <a:cubicBezTo>
                      <a:pt x="40477" y="10880"/>
                      <a:pt x="41379" y="10754"/>
                      <a:pt x="42156" y="10178"/>
                    </a:cubicBezTo>
                    <a:cubicBezTo>
                      <a:pt x="42683" y="9526"/>
                      <a:pt x="42658" y="9426"/>
                      <a:pt x="42031" y="9176"/>
                    </a:cubicBezTo>
                    <a:cubicBezTo>
                      <a:pt x="41901" y="9064"/>
                      <a:pt x="41750" y="9042"/>
                      <a:pt x="41595" y="9042"/>
                    </a:cubicBezTo>
                    <a:cubicBezTo>
                      <a:pt x="41495" y="9042"/>
                      <a:pt x="41394" y="9051"/>
                      <a:pt x="41295" y="9051"/>
                    </a:cubicBezTo>
                    <a:cubicBezTo>
                      <a:pt x="41134" y="9051"/>
                      <a:pt x="40980" y="9027"/>
                      <a:pt x="40853" y="8900"/>
                    </a:cubicBezTo>
                    <a:cubicBezTo>
                      <a:pt x="40878" y="8549"/>
                      <a:pt x="40552" y="8449"/>
                      <a:pt x="40352" y="8248"/>
                    </a:cubicBezTo>
                    <a:cubicBezTo>
                      <a:pt x="40477" y="8173"/>
                      <a:pt x="40602" y="8098"/>
                      <a:pt x="40728" y="7998"/>
                    </a:cubicBezTo>
                    <a:cubicBezTo>
                      <a:pt x="40978" y="7872"/>
                      <a:pt x="41003" y="7647"/>
                      <a:pt x="40978" y="7396"/>
                    </a:cubicBezTo>
                    <a:cubicBezTo>
                      <a:pt x="40928" y="7196"/>
                      <a:pt x="40778" y="7070"/>
                      <a:pt x="40577" y="6970"/>
                    </a:cubicBezTo>
                    <a:cubicBezTo>
                      <a:pt x="40349" y="6902"/>
                      <a:pt x="40183" y="6688"/>
                      <a:pt x="39929" y="6688"/>
                    </a:cubicBezTo>
                    <a:cubicBezTo>
                      <a:pt x="39903" y="6688"/>
                      <a:pt x="39877" y="6690"/>
                      <a:pt x="39850" y="6694"/>
                    </a:cubicBezTo>
                    <a:cubicBezTo>
                      <a:pt x="39424" y="6419"/>
                      <a:pt x="38873" y="6419"/>
                      <a:pt x="38422" y="6193"/>
                    </a:cubicBezTo>
                    <a:cubicBezTo>
                      <a:pt x="38359" y="6131"/>
                      <a:pt x="38284" y="6120"/>
                      <a:pt x="38205" y="6120"/>
                    </a:cubicBezTo>
                    <a:cubicBezTo>
                      <a:pt x="38164" y="6120"/>
                      <a:pt x="38122" y="6123"/>
                      <a:pt x="38081" y="6123"/>
                    </a:cubicBezTo>
                    <a:cubicBezTo>
                      <a:pt x="38008" y="6123"/>
                      <a:pt x="37936" y="6114"/>
                      <a:pt x="37871" y="6068"/>
                    </a:cubicBezTo>
                    <a:lnTo>
                      <a:pt x="37394" y="6068"/>
                    </a:lnTo>
                    <a:cubicBezTo>
                      <a:pt x="37344" y="5967"/>
                      <a:pt x="37319" y="5892"/>
                      <a:pt x="37269" y="5817"/>
                    </a:cubicBezTo>
                    <a:cubicBezTo>
                      <a:pt x="37570" y="5792"/>
                      <a:pt x="37845" y="5692"/>
                      <a:pt x="38046" y="5416"/>
                    </a:cubicBezTo>
                    <a:cubicBezTo>
                      <a:pt x="38071" y="5366"/>
                      <a:pt x="38121" y="5341"/>
                      <a:pt x="38171" y="5291"/>
                    </a:cubicBezTo>
                    <a:cubicBezTo>
                      <a:pt x="38422" y="5065"/>
                      <a:pt x="38422" y="4790"/>
                      <a:pt x="38246" y="4514"/>
                    </a:cubicBezTo>
                    <a:lnTo>
                      <a:pt x="38171" y="4514"/>
                    </a:lnTo>
                    <a:cubicBezTo>
                      <a:pt x="38121" y="4013"/>
                      <a:pt x="37720" y="3887"/>
                      <a:pt x="37344" y="3737"/>
                    </a:cubicBezTo>
                    <a:cubicBezTo>
                      <a:pt x="37444" y="3561"/>
                      <a:pt x="37620" y="3411"/>
                      <a:pt x="37394" y="3211"/>
                    </a:cubicBezTo>
                    <a:cubicBezTo>
                      <a:pt x="37394" y="3135"/>
                      <a:pt x="37394" y="3060"/>
                      <a:pt x="37369" y="2985"/>
                    </a:cubicBezTo>
                    <a:cubicBezTo>
                      <a:pt x="37280" y="2873"/>
                      <a:pt x="37250" y="2701"/>
                      <a:pt x="37085" y="2701"/>
                    </a:cubicBezTo>
                    <a:cubicBezTo>
                      <a:pt x="37065" y="2701"/>
                      <a:pt x="37043" y="2704"/>
                      <a:pt x="37018" y="2709"/>
                    </a:cubicBezTo>
                    <a:cubicBezTo>
                      <a:pt x="36968" y="2584"/>
                      <a:pt x="36818" y="2534"/>
                      <a:pt x="36743" y="2459"/>
                    </a:cubicBezTo>
                    <a:cubicBezTo>
                      <a:pt x="35865" y="1757"/>
                      <a:pt x="34838" y="1456"/>
                      <a:pt x="33760" y="1281"/>
                    </a:cubicBezTo>
                    <a:cubicBezTo>
                      <a:pt x="33459" y="1105"/>
                      <a:pt x="33109" y="1055"/>
                      <a:pt x="32733" y="1055"/>
                    </a:cubicBezTo>
                    <a:cubicBezTo>
                      <a:pt x="32557" y="1005"/>
                      <a:pt x="32382" y="955"/>
                      <a:pt x="32231" y="880"/>
                    </a:cubicBezTo>
                    <a:cubicBezTo>
                      <a:pt x="32169" y="855"/>
                      <a:pt x="32106" y="836"/>
                      <a:pt x="32043" y="836"/>
                    </a:cubicBezTo>
                    <a:cubicBezTo>
                      <a:pt x="31981" y="836"/>
                      <a:pt x="31918" y="855"/>
                      <a:pt x="31855" y="905"/>
                    </a:cubicBezTo>
                    <a:cubicBezTo>
                      <a:pt x="31855" y="880"/>
                      <a:pt x="31830" y="855"/>
                      <a:pt x="31805" y="855"/>
                    </a:cubicBezTo>
                    <a:cubicBezTo>
                      <a:pt x="31747" y="838"/>
                      <a:pt x="31688" y="835"/>
                      <a:pt x="31631" y="835"/>
                    </a:cubicBezTo>
                    <a:cubicBezTo>
                      <a:pt x="31602" y="835"/>
                      <a:pt x="31573" y="836"/>
                      <a:pt x="31545" y="836"/>
                    </a:cubicBezTo>
                    <a:cubicBezTo>
                      <a:pt x="31461" y="836"/>
                      <a:pt x="31379" y="830"/>
                      <a:pt x="31304" y="779"/>
                    </a:cubicBezTo>
                    <a:cubicBezTo>
                      <a:pt x="31279" y="792"/>
                      <a:pt x="31260" y="798"/>
                      <a:pt x="31241" y="798"/>
                    </a:cubicBezTo>
                    <a:cubicBezTo>
                      <a:pt x="31223" y="798"/>
                      <a:pt x="31204" y="792"/>
                      <a:pt x="31179" y="779"/>
                    </a:cubicBezTo>
                    <a:cubicBezTo>
                      <a:pt x="31061" y="725"/>
                      <a:pt x="30933" y="713"/>
                      <a:pt x="30802" y="713"/>
                    </a:cubicBezTo>
                    <a:cubicBezTo>
                      <a:pt x="30701" y="713"/>
                      <a:pt x="30598" y="720"/>
                      <a:pt x="30495" y="720"/>
                    </a:cubicBezTo>
                    <a:cubicBezTo>
                      <a:pt x="30361" y="720"/>
                      <a:pt x="30228" y="708"/>
                      <a:pt x="30101" y="654"/>
                    </a:cubicBezTo>
                    <a:lnTo>
                      <a:pt x="29901" y="654"/>
                    </a:lnTo>
                    <a:cubicBezTo>
                      <a:pt x="29713" y="592"/>
                      <a:pt x="29523" y="577"/>
                      <a:pt x="29333" y="577"/>
                    </a:cubicBezTo>
                    <a:cubicBezTo>
                      <a:pt x="29160" y="577"/>
                      <a:pt x="28987" y="589"/>
                      <a:pt x="28817" y="589"/>
                    </a:cubicBezTo>
                    <a:cubicBezTo>
                      <a:pt x="28649" y="589"/>
                      <a:pt x="28483" y="577"/>
                      <a:pt x="28322" y="529"/>
                    </a:cubicBezTo>
                    <a:cubicBezTo>
                      <a:pt x="28246" y="529"/>
                      <a:pt x="28171" y="529"/>
                      <a:pt x="28096" y="504"/>
                    </a:cubicBezTo>
                    <a:cubicBezTo>
                      <a:pt x="27913" y="453"/>
                      <a:pt x="27726" y="439"/>
                      <a:pt x="27538" y="439"/>
                    </a:cubicBezTo>
                    <a:cubicBezTo>
                      <a:pt x="27318" y="439"/>
                      <a:pt x="27098" y="458"/>
                      <a:pt x="26881" y="458"/>
                    </a:cubicBezTo>
                    <a:cubicBezTo>
                      <a:pt x="26826" y="458"/>
                      <a:pt x="26772" y="457"/>
                      <a:pt x="26718" y="454"/>
                    </a:cubicBezTo>
                    <a:cubicBezTo>
                      <a:pt x="26617" y="479"/>
                      <a:pt x="26567" y="504"/>
                      <a:pt x="26542" y="529"/>
                    </a:cubicBezTo>
                    <a:cubicBezTo>
                      <a:pt x="26292" y="429"/>
                      <a:pt x="25966" y="504"/>
                      <a:pt x="25865" y="128"/>
                    </a:cubicBezTo>
                    <a:cubicBezTo>
                      <a:pt x="25715" y="15"/>
                      <a:pt x="25551" y="1"/>
                      <a:pt x="25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7"/>
              <p:cNvSpPr txBox="1"/>
              <p:nvPr/>
            </p:nvSpPr>
            <p:spPr>
              <a:xfrm>
                <a:off x="6305834" y="3668972"/>
                <a:ext cx="252735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sz="2800" b="1" dirty="0" smtClean="0">
                    <a:solidFill>
                      <a:schemeClr val="dk1"/>
                    </a:solidFill>
                    <a:latin typeface="+mj-lt"/>
                    <a:ea typeface="Englebert"/>
                    <a:cs typeface="Englebert"/>
                    <a:sym typeface="Englebert"/>
                  </a:rPr>
                  <a:t>Luyện đọc hay</a:t>
                </a:r>
                <a:endParaRPr sz="2800" b="1" dirty="0">
                  <a:solidFill>
                    <a:schemeClr val="dk1"/>
                  </a:solidFill>
                  <a:latin typeface="+mj-lt"/>
                  <a:ea typeface="Englebert"/>
                  <a:cs typeface="Englebert"/>
                  <a:sym typeface="Englebert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7049536" y="1861294"/>
              <a:ext cx="1497872" cy="1534306"/>
              <a:chOff x="6588224" y="1617429"/>
              <a:chExt cx="950400" cy="950400"/>
            </a:xfrm>
          </p:grpSpPr>
          <p:sp>
            <p:nvSpPr>
              <p:cNvPr id="875" name="Google Shape;875;p17"/>
              <p:cNvSpPr/>
              <p:nvPr/>
            </p:nvSpPr>
            <p:spPr>
              <a:xfrm>
                <a:off x="6588224" y="1617429"/>
                <a:ext cx="950400" cy="950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852;p17"/>
              <p:cNvSpPr/>
              <p:nvPr/>
            </p:nvSpPr>
            <p:spPr>
              <a:xfrm>
                <a:off x="6704558" y="1841679"/>
                <a:ext cx="717731" cy="50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70000" tIns="91425" rIns="274300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8000" b="1" dirty="0">
                    <a:solidFill>
                      <a:schemeClr val="dk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  <a:sym typeface="Fira Sans Condensed"/>
                  </a:rPr>
                  <a:t>3</a:t>
                </a:r>
                <a:endParaRPr sz="8000" b="1" dirty="0">
                  <a:solidFill>
                    <a:schemeClr val="dk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  <a:sym typeface="Fira Sans Condensed"/>
                </a:endParaRPr>
              </a:p>
            </p:txBody>
          </p:sp>
        </p:grpSp>
      </p:grpSp>
      <p:sp>
        <p:nvSpPr>
          <p:cNvPr id="30" name="Google Shape;844;p17"/>
          <p:cNvSpPr txBox="1">
            <a:spLocks noGrp="1"/>
          </p:cNvSpPr>
          <p:nvPr>
            <p:ph type="title"/>
          </p:nvPr>
        </p:nvSpPr>
        <p:spPr>
          <a:xfrm>
            <a:off x="1215495" y="699542"/>
            <a:ext cx="6654792" cy="6480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400" b="1" dirty="0" err="1" smtClean="0">
                <a:ln w="9000" cmpd="sng">
                  <a:solidFill>
                    <a:schemeClr val="bg1">
                      <a:lumMod val="2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b="1" dirty="0" smtClean="0">
                <a:ln w="9000" cmpd="sng">
                  <a:solidFill>
                    <a:schemeClr val="bg1">
                      <a:lumMod val="2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9000" cmpd="sng">
                  <a:solidFill>
                    <a:schemeClr val="bg1">
                      <a:lumMod val="2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 smtClean="0">
                <a:ln w="9000" cmpd="sng">
                  <a:solidFill>
                    <a:schemeClr val="bg1">
                      <a:lumMod val="2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9000" cmpd="sng">
                  <a:solidFill>
                    <a:schemeClr val="bg1">
                      <a:lumMod val="2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400" b="1" dirty="0" smtClean="0">
                <a:ln w="9000" cmpd="sng">
                  <a:solidFill>
                    <a:schemeClr val="bg1">
                      <a:lumMod val="2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9000" cmpd="sng">
                  <a:solidFill>
                    <a:schemeClr val="bg1">
                      <a:lumMod val="2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400" b="1" dirty="0" smtClean="0">
                <a:ln w="9000" cmpd="sng">
                  <a:solidFill>
                    <a:schemeClr val="bg1">
                      <a:lumMod val="2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9000" cmpd="sng">
                  <a:solidFill>
                    <a:schemeClr val="bg1">
                      <a:lumMod val="2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vi-VN" sz="4400" b="1" dirty="0">
              <a:ln w="9000" cmpd="sng">
                <a:solidFill>
                  <a:schemeClr val="bg1">
                    <a:lumMod val="25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Google Shape;853;p17"/>
          <p:cNvSpPr txBox="1"/>
          <p:nvPr/>
        </p:nvSpPr>
        <p:spPr>
          <a:xfrm>
            <a:off x="3522907" y="360787"/>
            <a:ext cx="1875065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vi-VN" sz="2800" b="1" dirty="0" smtClean="0">
                <a:latin typeface="+mj-lt"/>
                <a:ea typeface="Englebert"/>
                <a:cs typeface="Englebert"/>
                <a:sym typeface="Englebert"/>
              </a:rPr>
              <a:t>Tập đọc 5</a:t>
            </a:r>
            <a:endParaRPr sz="2800" b="1" dirty="0">
              <a:latin typeface="+mj-lt"/>
              <a:ea typeface="Englebert"/>
              <a:cs typeface="Englebert"/>
              <a:sym typeface="Engleber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853;p17"/>
          <p:cNvSpPr txBox="1"/>
          <p:nvPr/>
        </p:nvSpPr>
        <p:spPr>
          <a:xfrm>
            <a:off x="3947758" y="-20538"/>
            <a:ext cx="1344321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vi-VN" sz="2000" b="1" dirty="0" smtClean="0">
                <a:latin typeface="+mj-lt"/>
                <a:ea typeface="Englebert"/>
                <a:cs typeface="Englebert"/>
                <a:sym typeface="Englebert"/>
              </a:rPr>
              <a:t>Tập đọc 5</a:t>
            </a:r>
            <a:endParaRPr sz="2000" b="1" dirty="0">
              <a:latin typeface="+mj-lt"/>
              <a:ea typeface="Englebert"/>
              <a:cs typeface="Englebert"/>
              <a:sym typeface="Englebert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68363"/>
            <a:ext cx="8534400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7500" y="222250"/>
            <a:ext cx="8216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00FF"/>
                </a:solidFill>
              </a:rPr>
              <a:t>    Chuyện một khu vườn nhỏ</a:t>
            </a:r>
          </a:p>
        </p:txBody>
      </p:sp>
    </p:spTree>
    <p:extLst>
      <p:ext uri="{BB962C8B-B14F-4D97-AF65-F5344CB8AC3E}">
        <p14:creationId xmlns:p14="http://schemas.microsoft.com/office/powerpoint/2010/main" val="3966642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382316" y="884635"/>
            <a:ext cx="3189684" cy="65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 sz="2100" b="1">
              <a:solidFill>
                <a:srgbClr val="2E15EB"/>
              </a:solidFill>
              <a:latin typeface="Arial" panose="020B0604020202020204" pitchFamily="34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225278" y="2460203"/>
            <a:ext cx="3870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- </a:t>
            </a:r>
            <a:r>
              <a:rPr lang="en-US" altLang="en-US" sz="2400" b="1" dirty="0" err="1"/>
              <a:t>Đoạn</a:t>
            </a:r>
            <a:r>
              <a:rPr lang="en-US" altLang="en-US" sz="2400" b="1" dirty="0"/>
              <a:t> 1: </a:t>
            </a:r>
            <a:r>
              <a:rPr lang="en-US" altLang="en-US" sz="2400" b="1" dirty="0" err="1"/>
              <a:t>Câu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mở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đầu</a:t>
            </a:r>
            <a:r>
              <a:rPr lang="en-US" altLang="en-US" sz="2400" b="1" dirty="0"/>
              <a:t>.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225278" y="3082818"/>
            <a:ext cx="52208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- </a:t>
            </a:r>
            <a:r>
              <a:rPr lang="en-US" altLang="en-US" sz="2400" b="1" dirty="0" err="1"/>
              <a:t>Đoạn</a:t>
            </a:r>
            <a:r>
              <a:rPr lang="en-US" altLang="en-US" sz="2400" b="1" dirty="0"/>
              <a:t> 2: </a:t>
            </a:r>
            <a:r>
              <a:rPr lang="en-US" altLang="en-US" sz="2400" b="1" dirty="0" err="1"/>
              <a:t>Từ</a:t>
            </a:r>
            <a:r>
              <a:rPr lang="en-US" altLang="en-US" sz="2400" b="1" dirty="0"/>
              <a:t> “</a:t>
            </a:r>
            <a:r>
              <a:rPr lang="en-US" altLang="en-US" sz="2400" b="1" dirty="0" err="1"/>
              <a:t>Cây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quỳnh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lá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dày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đến</a:t>
            </a:r>
            <a:r>
              <a:rPr lang="en-US" altLang="en-US" sz="2400" b="1" dirty="0"/>
              <a:t> </a:t>
            </a:r>
            <a:r>
              <a:rPr lang="vi-VN" altLang="en-US" sz="2400" b="1" dirty="0"/>
              <a:t> </a:t>
            </a:r>
            <a:r>
              <a:rPr lang="en-US" altLang="en-US" sz="2400" b="1" dirty="0" err="1"/>
              <a:t>không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phải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vườn</a:t>
            </a:r>
            <a:r>
              <a:rPr lang="en-US" altLang="en-US" sz="2400" b="1" dirty="0"/>
              <a:t>.”</a:t>
            </a:r>
            <a:r>
              <a:rPr lang="en-US" altLang="en-US" sz="2400" dirty="0"/>
              <a:t> 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225278" y="4074766"/>
            <a:ext cx="38611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- </a:t>
            </a:r>
            <a:r>
              <a:rPr lang="en-US" altLang="en-US" sz="2400" b="1" dirty="0" err="1"/>
              <a:t>Đoạn</a:t>
            </a:r>
            <a:r>
              <a:rPr lang="en-US" altLang="en-US" sz="2400" b="1" dirty="0"/>
              <a:t> 3: </a:t>
            </a:r>
            <a:r>
              <a:rPr lang="en-US" altLang="en-US" sz="2400" b="1" dirty="0" err="1"/>
              <a:t>Phần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còn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lại</a:t>
            </a:r>
            <a:r>
              <a:rPr lang="en-US" altLang="en-US" sz="2400" b="1" dirty="0"/>
              <a:t>.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971600" y="1777157"/>
            <a:ext cx="52333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Bài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được</a:t>
            </a:r>
            <a:r>
              <a:rPr lang="en-US" altLang="en-US" sz="2400" b="1" dirty="0"/>
              <a:t> chia </a:t>
            </a:r>
            <a:r>
              <a:rPr lang="en-US" altLang="en-US" sz="2400" b="1" dirty="0" err="1"/>
              <a:t>thành</a:t>
            </a:r>
            <a:r>
              <a:rPr lang="en-US" altLang="en-US" sz="2400" b="1" dirty="0"/>
              <a:t> 3 </a:t>
            </a:r>
            <a:r>
              <a:rPr lang="en-US" altLang="en-US" sz="2400" b="1" dirty="0" err="1"/>
              <a:t>đoạn</a:t>
            </a:r>
            <a:r>
              <a:rPr lang="en-US" altLang="en-US" sz="2400" b="1" dirty="0"/>
              <a:t>:</a:t>
            </a: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1885950" y="0"/>
            <a:ext cx="5657850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100" b="1" dirty="0" err="1" smtClean="0"/>
              <a:t>Tập</a:t>
            </a:r>
            <a:r>
              <a:rPr lang="en-US" altLang="en-US" sz="2100" b="1" dirty="0" smtClean="0"/>
              <a:t> </a:t>
            </a:r>
            <a:r>
              <a:rPr lang="en-US" altLang="en-US" sz="2100" b="1" dirty="0" err="1"/>
              <a:t>đọc</a:t>
            </a:r>
            <a:endParaRPr lang="en-US" altLang="en-US" sz="2100" b="1" dirty="0"/>
          </a:p>
          <a:p>
            <a:pPr algn="ctr" eaLnBrk="1" hangingPunct="1"/>
            <a:r>
              <a:rPr lang="en-US" altLang="en-US" sz="2400" b="1" dirty="0" err="1">
                <a:solidFill>
                  <a:srgbClr val="0000FF"/>
                </a:solidFill>
              </a:rPr>
              <a:t>Chuyện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khu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vườn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nhỏ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100" dirty="0"/>
              <a:t>                                                   </a:t>
            </a:r>
            <a:r>
              <a:rPr lang="en-US" altLang="en-US" sz="1800" dirty="0"/>
              <a:t>(Theo </a:t>
            </a:r>
            <a:r>
              <a:rPr lang="en-US" altLang="en-US" sz="1800" b="1" dirty="0" err="1"/>
              <a:t>Vân</a:t>
            </a:r>
            <a:r>
              <a:rPr lang="en-US" altLang="en-US" sz="1800" b="1" dirty="0"/>
              <a:t> Long</a:t>
            </a:r>
            <a:r>
              <a:rPr lang="en-US" altLang="en-US" sz="1800" dirty="0"/>
              <a:t>)</a:t>
            </a:r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3857625" y="571500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100" u="sng"/>
          </a:p>
        </p:txBody>
      </p:sp>
      <p:sp>
        <p:nvSpPr>
          <p:cNvPr id="7177" name="Rectangle 4"/>
          <p:cNvSpPr>
            <a:spLocks noChangeArrowheads="1"/>
          </p:cNvSpPr>
          <p:nvPr/>
        </p:nvSpPr>
        <p:spPr bwMode="auto">
          <a:xfrm>
            <a:off x="5063729" y="1307306"/>
            <a:ext cx="188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 b="1"/>
          </a:p>
        </p:txBody>
      </p:sp>
      <p:sp>
        <p:nvSpPr>
          <p:cNvPr id="10" name="Cloud Callout 9"/>
          <p:cNvSpPr>
            <a:spLocks noChangeArrowheads="1"/>
          </p:cNvSpPr>
          <p:nvPr/>
        </p:nvSpPr>
        <p:spPr bwMode="auto">
          <a:xfrm>
            <a:off x="5679843" y="1291286"/>
            <a:ext cx="3429000" cy="1493838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</a:rPr>
              <a:t>Đọc nối tiếp theo đoạn</a:t>
            </a:r>
          </a:p>
        </p:txBody>
      </p:sp>
    </p:spTree>
    <p:extLst>
      <p:ext uri="{BB962C8B-B14F-4D97-AF65-F5344CB8AC3E}">
        <p14:creationId xmlns:p14="http://schemas.microsoft.com/office/powerpoint/2010/main" val="14486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1" grpId="0"/>
      <p:bldP spid="8202" grpId="0"/>
      <p:bldP spid="8203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32"/>
          <p:cNvSpPr/>
          <p:nvPr/>
        </p:nvSpPr>
        <p:spPr>
          <a:xfrm>
            <a:off x="3635896" y="1655662"/>
            <a:ext cx="5223785" cy="278829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32"/>
          <p:cNvSpPr/>
          <p:nvPr/>
        </p:nvSpPr>
        <p:spPr>
          <a:xfrm>
            <a:off x="465712" y="1655662"/>
            <a:ext cx="2522112" cy="278829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32"/>
          <p:cNvSpPr/>
          <p:nvPr/>
        </p:nvSpPr>
        <p:spPr>
          <a:xfrm>
            <a:off x="578234" y="2057115"/>
            <a:ext cx="2448272" cy="23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2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Fira Sans Condensed"/>
                <a:cs typeface="Times New Roman" panose="02020603050405020304" pitchFamily="18" charset="0"/>
                <a:sym typeface="Fira Sans Condensed"/>
              </a:rPr>
              <a:t>Ngọ</a:t>
            </a:r>
            <a:r>
              <a:rPr lang="en-US" sz="32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Fira Sans Condensed"/>
                <a:cs typeface="Times New Roman" panose="02020603050405020304" pitchFamily="18" charset="0"/>
                <a:sym typeface="Fira Sans Condensed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Fira Sans Condensed"/>
                <a:cs typeface="Times New Roman" panose="02020603050405020304" pitchFamily="18" charset="0"/>
                <a:sym typeface="Fira Sans Condensed"/>
              </a:rPr>
              <a:t>nguậy</a:t>
            </a:r>
            <a:endParaRPr lang="vi-VN" sz="3200" b="1" dirty="0" smtClean="0">
              <a:solidFill>
                <a:schemeClr val="dk1"/>
              </a:solidFill>
              <a:latin typeface="Times New Roman" panose="02020603050405020304" pitchFamily="18" charset="0"/>
              <a:ea typeface="Fira Sans Condensed"/>
              <a:cs typeface="Times New Roman" panose="02020603050405020304" pitchFamily="18" charset="0"/>
              <a:sym typeface="Fira Sans Condensed"/>
            </a:endParaRPr>
          </a:p>
          <a:p>
            <a:pPr lvl="0" algn="just">
              <a:lnSpc>
                <a:spcPct val="150000"/>
              </a:lnSpc>
              <a:buSzPts val="1100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gôn</a:t>
            </a:r>
            <a:endParaRPr lang="vi-V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SzPts val="1100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endParaRPr lang="vi-VN" sz="3200" b="1" dirty="0" smtClean="0">
              <a:solidFill>
                <a:schemeClr val="dk1"/>
              </a:solidFill>
              <a:latin typeface="Times New Roman" panose="02020603050405020304" pitchFamily="18" charset="0"/>
              <a:ea typeface="Fira Sans Condensed"/>
              <a:cs typeface="Times New Roman" panose="02020603050405020304" pitchFamily="18" charset="0"/>
              <a:sym typeface="Fira Sans Condens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200" dirty="0">
              <a:solidFill>
                <a:schemeClr val="dk1"/>
              </a:solidFill>
              <a:latin typeface="+mj-lt"/>
              <a:ea typeface="Fira Sans Condensed"/>
              <a:cs typeface="Fira Sans Condensed"/>
              <a:sym typeface="Fira Sans Condensed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2135" y="595361"/>
            <a:ext cx="3131713" cy="824261"/>
            <a:chOff x="72135" y="595361"/>
            <a:chExt cx="3266436" cy="824261"/>
          </a:xfrm>
        </p:grpSpPr>
        <p:sp>
          <p:nvSpPr>
            <p:cNvPr id="1381" name="Google Shape;1381;p32"/>
            <p:cNvSpPr/>
            <p:nvPr/>
          </p:nvSpPr>
          <p:spPr>
            <a:xfrm>
              <a:off x="72135" y="595361"/>
              <a:ext cx="3266436" cy="824261"/>
            </a:xfrm>
            <a:custGeom>
              <a:avLst/>
              <a:gdLst/>
              <a:ahLst/>
              <a:cxnLst/>
              <a:rect l="l" t="t" r="r" b="b"/>
              <a:pathLst>
                <a:path w="42683" h="15999" extrusionOk="0">
                  <a:moveTo>
                    <a:pt x="21730" y="2233"/>
                  </a:moveTo>
                  <a:cubicBezTo>
                    <a:pt x="21780" y="2258"/>
                    <a:pt x="21805" y="2283"/>
                    <a:pt x="21830" y="2308"/>
                  </a:cubicBezTo>
                  <a:cubicBezTo>
                    <a:pt x="21780" y="2283"/>
                    <a:pt x="21730" y="2258"/>
                    <a:pt x="21680" y="2258"/>
                  </a:cubicBezTo>
                  <a:cubicBezTo>
                    <a:pt x="21705" y="2233"/>
                    <a:pt x="21730" y="2233"/>
                    <a:pt x="21730" y="2233"/>
                  </a:cubicBezTo>
                  <a:close/>
                  <a:moveTo>
                    <a:pt x="18597" y="3662"/>
                  </a:moveTo>
                  <a:cubicBezTo>
                    <a:pt x="18622" y="3662"/>
                    <a:pt x="18597" y="3687"/>
                    <a:pt x="18597" y="3687"/>
                  </a:cubicBezTo>
                  <a:lnTo>
                    <a:pt x="18572" y="3687"/>
                  </a:lnTo>
                  <a:cubicBezTo>
                    <a:pt x="18597" y="3687"/>
                    <a:pt x="18597" y="3662"/>
                    <a:pt x="18597" y="3662"/>
                  </a:cubicBezTo>
                  <a:close/>
                  <a:moveTo>
                    <a:pt x="36567" y="3887"/>
                  </a:moveTo>
                  <a:lnTo>
                    <a:pt x="36567" y="3887"/>
                  </a:lnTo>
                  <a:cubicBezTo>
                    <a:pt x="36476" y="3924"/>
                    <a:pt x="36397" y="3947"/>
                    <a:pt x="36323" y="3947"/>
                  </a:cubicBezTo>
                  <a:cubicBezTo>
                    <a:pt x="36295" y="3947"/>
                    <a:pt x="36268" y="3944"/>
                    <a:pt x="36241" y="3937"/>
                  </a:cubicBezTo>
                  <a:cubicBezTo>
                    <a:pt x="36367" y="3937"/>
                    <a:pt x="36467" y="3912"/>
                    <a:pt x="36567" y="3887"/>
                  </a:cubicBezTo>
                  <a:close/>
                  <a:moveTo>
                    <a:pt x="5439" y="6293"/>
                  </a:moveTo>
                  <a:cubicBezTo>
                    <a:pt x="5439" y="6293"/>
                    <a:pt x="5439" y="6318"/>
                    <a:pt x="5414" y="6318"/>
                  </a:cubicBezTo>
                  <a:cubicBezTo>
                    <a:pt x="5414" y="6318"/>
                    <a:pt x="5414" y="6293"/>
                    <a:pt x="5414" y="6293"/>
                  </a:cubicBezTo>
                  <a:close/>
                  <a:moveTo>
                    <a:pt x="23172" y="7054"/>
                  </a:moveTo>
                  <a:cubicBezTo>
                    <a:pt x="23191" y="7054"/>
                    <a:pt x="23212" y="7059"/>
                    <a:pt x="23234" y="7070"/>
                  </a:cubicBezTo>
                  <a:cubicBezTo>
                    <a:pt x="23309" y="7095"/>
                    <a:pt x="23384" y="7120"/>
                    <a:pt x="23459" y="7120"/>
                  </a:cubicBezTo>
                  <a:cubicBezTo>
                    <a:pt x="23334" y="7196"/>
                    <a:pt x="23209" y="7271"/>
                    <a:pt x="23083" y="7396"/>
                  </a:cubicBezTo>
                  <a:cubicBezTo>
                    <a:pt x="23083" y="7346"/>
                    <a:pt x="23083" y="7271"/>
                    <a:pt x="23083" y="7196"/>
                  </a:cubicBezTo>
                  <a:cubicBezTo>
                    <a:pt x="23064" y="7117"/>
                    <a:pt x="23105" y="7054"/>
                    <a:pt x="23172" y="7054"/>
                  </a:cubicBezTo>
                  <a:close/>
                  <a:moveTo>
                    <a:pt x="5615" y="8624"/>
                  </a:moveTo>
                  <a:cubicBezTo>
                    <a:pt x="5690" y="8674"/>
                    <a:pt x="5740" y="8699"/>
                    <a:pt x="5690" y="8749"/>
                  </a:cubicBezTo>
                  <a:cubicBezTo>
                    <a:pt x="5665" y="8724"/>
                    <a:pt x="5640" y="8674"/>
                    <a:pt x="5615" y="8624"/>
                  </a:cubicBezTo>
                  <a:close/>
                  <a:moveTo>
                    <a:pt x="23159" y="9201"/>
                  </a:moveTo>
                  <a:cubicBezTo>
                    <a:pt x="23159" y="9201"/>
                    <a:pt x="23134" y="9226"/>
                    <a:pt x="23134" y="9226"/>
                  </a:cubicBezTo>
                  <a:cubicBezTo>
                    <a:pt x="23134" y="9226"/>
                    <a:pt x="23109" y="9201"/>
                    <a:pt x="23109" y="9201"/>
                  </a:cubicBezTo>
                  <a:close/>
                  <a:moveTo>
                    <a:pt x="39700" y="9226"/>
                  </a:moveTo>
                  <a:cubicBezTo>
                    <a:pt x="39700" y="9251"/>
                    <a:pt x="39700" y="9276"/>
                    <a:pt x="39675" y="9301"/>
                  </a:cubicBezTo>
                  <a:cubicBezTo>
                    <a:pt x="39675" y="9276"/>
                    <a:pt x="39700" y="9251"/>
                    <a:pt x="39700" y="9226"/>
                  </a:cubicBezTo>
                  <a:close/>
                  <a:moveTo>
                    <a:pt x="16016" y="9401"/>
                  </a:moveTo>
                  <a:cubicBezTo>
                    <a:pt x="15991" y="9401"/>
                    <a:pt x="15991" y="9426"/>
                    <a:pt x="15991" y="9426"/>
                  </a:cubicBezTo>
                  <a:cubicBezTo>
                    <a:pt x="15991" y="9401"/>
                    <a:pt x="15991" y="9401"/>
                    <a:pt x="15991" y="9401"/>
                  </a:cubicBezTo>
                  <a:close/>
                  <a:moveTo>
                    <a:pt x="36868" y="11231"/>
                  </a:moveTo>
                  <a:cubicBezTo>
                    <a:pt x="36868" y="11231"/>
                    <a:pt x="36868" y="11256"/>
                    <a:pt x="36843" y="11256"/>
                  </a:cubicBezTo>
                  <a:cubicBezTo>
                    <a:pt x="36843" y="11256"/>
                    <a:pt x="36843" y="11231"/>
                    <a:pt x="36843" y="11231"/>
                  </a:cubicBezTo>
                  <a:close/>
                  <a:moveTo>
                    <a:pt x="1956" y="11256"/>
                  </a:moveTo>
                  <a:cubicBezTo>
                    <a:pt x="1956" y="11281"/>
                    <a:pt x="1956" y="11331"/>
                    <a:pt x="1930" y="11356"/>
                  </a:cubicBezTo>
                  <a:cubicBezTo>
                    <a:pt x="1930" y="11306"/>
                    <a:pt x="1930" y="11281"/>
                    <a:pt x="1956" y="11256"/>
                  </a:cubicBezTo>
                  <a:close/>
                  <a:moveTo>
                    <a:pt x="26617" y="11481"/>
                  </a:moveTo>
                  <a:cubicBezTo>
                    <a:pt x="26667" y="11481"/>
                    <a:pt x="26667" y="11531"/>
                    <a:pt x="26667" y="11582"/>
                  </a:cubicBezTo>
                  <a:cubicBezTo>
                    <a:pt x="26642" y="11607"/>
                    <a:pt x="26642" y="11632"/>
                    <a:pt x="26617" y="11657"/>
                  </a:cubicBezTo>
                  <a:cubicBezTo>
                    <a:pt x="26617" y="11590"/>
                    <a:pt x="26617" y="11543"/>
                    <a:pt x="26617" y="11481"/>
                  </a:cubicBezTo>
                  <a:close/>
                  <a:moveTo>
                    <a:pt x="11003" y="11882"/>
                  </a:moveTo>
                  <a:cubicBezTo>
                    <a:pt x="11003" y="11882"/>
                    <a:pt x="11003" y="11882"/>
                    <a:pt x="10978" y="11907"/>
                  </a:cubicBezTo>
                  <a:cubicBezTo>
                    <a:pt x="10978" y="11882"/>
                    <a:pt x="10978" y="11882"/>
                    <a:pt x="10978" y="11882"/>
                  </a:cubicBezTo>
                  <a:close/>
                  <a:moveTo>
                    <a:pt x="30721" y="12446"/>
                  </a:moveTo>
                  <a:cubicBezTo>
                    <a:pt x="30753" y="12446"/>
                    <a:pt x="30778" y="12459"/>
                    <a:pt x="30803" y="12484"/>
                  </a:cubicBezTo>
                  <a:cubicBezTo>
                    <a:pt x="30753" y="12559"/>
                    <a:pt x="30677" y="12659"/>
                    <a:pt x="30602" y="12759"/>
                  </a:cubicBezTo>
                  <a:cubicBezTo>
                    <a:pt x="30527" y="12684"/>
                    <a:pt x="30427" y="12609"/>
                    <a:pt x="30602" y="12484"/>
                  </a:cubicBezTo>
                  <a:cubicBezTo>
                    <a:pt x="30652" y="12459"/>
                    <a:pt x="30690" y="12446"/>
                    <a:pt x="30721" y="12446"/>
                  </a:cubicBezTo>
                  <a:close/>
                  <a:moveTo>
                    <a:pt x="9374" y="12785"/>
                  </a:moveTo>
                  <a:cubicBezTo>
                    <a:pt x="9365" y="12794"/>
                    <a:pt x="9359" y="12803"/>
                    <a:pt x="9355" y="12811"/>
                  </a:cubicBezTo>
                  <a:lnTo>
                    <a:pt x="9355" y="12811"/>
                  </a:lnTo>
                  <a:cubicBezTo>
                    <a:pt x="9359" y="12810"/>
                    <a:pt x="9365" y="12810"/>
                    <a:pt x="9374" y="12810"/>
                  </a:cubicBezTo>
                  <a:cubicBezTo>
                    <a:pt x="9349" y="12810"/>
                    <a:pt x="9349" y="12834"/>
                    <a:pt x="9349" y="12835"/>
                  </a:cubicBezTo>
                  <a:lnTo>
                    <a:pt x="9349" y="12835"/>
                  </a:lnTo>
                  <a:cubicBezTo>
                    <a:pt x="9349" y="12834"/>
                    <a:pt x="9349" y="12824"/>
                    <a:pt x="9355" y="12811"/>
                  </a:cubicBezTo>
                  <a:lnTo>
                    <a:pt x="9355" y="12811"/>
                  </a:lnTo>
                  <a:cubicBezTo>
                    <a:pt x="9349" y="12813"/>
                    <a:pt x="9349" y="12819"/>
                    <a:pt x="9349" y="12835"/>
                  </a:cubicBezTo>
                  <a:cubicBezTo>
                    <a:pt x="9349" y="12810"/>
                    <a:pt x="9349" y="12810"/>
                    <a:pt x="9349" y="12785"/>
                  </a:cubicBezTo>
                  <a:close/>
                  <a:moveTo>
                    <a:pt x="22808" y="12910"/>
                  </a:moveTo>
                  <a:cubicBezTo>
                    <a:pt x="22808" y="12910"/>
                    <a:pt x="22808" y="12935"/>
                    <a:pt x="22808" y="12935"/>
                  </a:cubicBezTo>
                  <a:cubicBezTo>
                    <a:pt x="22808" y="12935"/>
                    <a:pt x="22808" y="12910"/>
                    <a:pt x="22783" y="12910"/>
                  </a:cubicBezTo>
                  <a:close/>
                  <a:moveTo>
                    <a:pt x="23058" y="13035"/>
                  </a:moveTo>
                  <a:cubicBezTo>
                    <a:pt x="23058" y="13035"/>
                    <a:pt x="23058" y="13060"/>
                    <a:pt x="23083" y="13060"/>
                  </a:cubicBezTo>
                  <a:lnTo>
                    <a:pt x="22983" y="13060"/>
                  </a:lnTo>
                  <a:cubicBezTo>
                    <a:pt x="23008" y="13060"/>
                    <a:pt x="23033" y="13035"/>
                    <a:pt x="23058" y="13035"/>
                  </a:cubicBezTo>
                  <a:close/>
                  <a:moveTo>
                    <a:pt x="25383" y="1"/>
                  </a:moveTo>
                  <a:cubicBezTo>
                    <a:pt x="25327" y="1"/>
                    <a:pt x="25270" y="3"/>
                    <a:pt x="25214" y="3"/>
                  </a:cubicBezTo>
                  <a:lnTo>
                    <a:pt x="20377" y="3"/>
                  </a:lnTo>
                  <a:cubicBezTo>
                    <a:pt x="20352" y="53"/>
                    <a:pt x="20327" y="78"/>
                    <a:pt x="20352" y="103"/>
                  </a:cubicBezTo>
                  <a:lnTo>
                    <a:pt x="20302" y="103"/>
                  </a:lnTo>
                  <a:cubicBezTo>
                    <a:pt x="20201" y="128"/>
                    <a:pt x="20101" y="128"/>
                    <a:pt x="19976" y="128"/>
                  </a:cubicBezTo>
                  <a:cubicBezTo>
                    <a:pt x="19951" y="103"/>
                    <a:pt x="19850" y="78"/>
                    <a:pt x="19775" y="53"/>
                  </a:cubicBezTo>
                  <a:cubicBezTo>
                    <a:pt x="19662" y="59"/>
                    <a:pt x="19550" y="60"/>
                    <a:pt x="19437" y="60"/>
                  </a:cubicBezTo>
                  <a:cubicBezTo>
                    <a:pt x="19324" y="60"/>
                    <a:pt x="19211" y="59"/>
                    <a:pt x="19098" y="59"/>
                  </a:cubicBezTo>
                  <a:cubicBezTo>
                    <a:pt x="18873" y="59"/>
                    <a:pt x="18647" y="65"/>
                    <a:pt x="18422" y="103"/>
                  </a:cubicBezTo>
                  <a:cubicBezTo>
                    <a:pt x="17946" y="128"/>
                    <a:pt x="17494" y="128"/>
                    <a:pt x="17018" y="128"/>
                  </a:cubicBezTo>
                  <a:cubicBezTo>
                    <a:pt x="16913" y="185"/>
                    <a:pt x="16802" y="199"/>
                    <a:pt x="16690" y="199"/>
                  </a:cubicBezTo>
                  <a:cubicBezTo>
                    <a:pt x="16567" y="199"/>
                    <a:pt x="16442" y="182"/>
                    <a:pt x="16319" y="182"/>
                  </a:cubicBezTo>
                  <a:cubicBezTo>
                    <a:pt x="16207" y="182"/>
                    <a:pt x="16096" y="196"/>
                    <a:pt x="15991" y="253"/>
                  </a:cubicBezTo>
                  <a:cubicBezTo>
                    <a:pt x="15961" y="224"/>
                    <a:pt x="15932" y="212"/>
                    <a:pt x="15903" y="212"/>
                  </a:cubicBezTo>
                  <a:cubicBezTo>
                    <a:pt x="15882" y="212"/>
                    <a:pt x="15861" y="218"/>
                    <a:pt x="15840" y="228"/>
                  </a:cubicBezTo>
                  <a:cubicBezTo>
                    <a:pt x="15565" y="253"/>
                    <a:pt x="15264" y="253"/>
                    <a:pt x="14988" y="278"/>
                  </a:cubicBezTo>
                  <a:cubicBezTo>
                    <a:pt x="14896" y="312"/>
                    <a:pt x="14804" y="320"/>
                    <a:pt x="14712" y="320"/>
                  </a:cubicBezTo>
                  <a:cubicBezTo>
                    <a:pt x="14621" y="320"/>
                    <a:pt x="14529" y="312"/>
                    <a:pt x="14437" y="312"/>
                  </a:cubicBezTo>
                  <a:cubicBezTo>
                    <a:pt x="14345" y="312"/>
                    <a:pt x="14253" y="320"/>
                    <a:pt x="14161" y="353"/>
                  </a:cubicBezTo>
                  <a:cubicBezTo>
                    <a:pt x="13910" y="378"/>
                    <a:pt x="13685" y="378"/>
                    <a:pt x="13434" y="404"/>
                  </a:cubicBezTo>
                  <a:cubicBezTo>
                    <a:pt x="13322" y="454"/>
                    <a:pt x="13202" y="454"/>
                    <a:pt x="13083" y="454"/>
                  </a:cubicBezTo>
                  <a:cubicBezTo>
                    <a:pt x="12964" y="454"/>
                    <a:pt x="12845" y="454"/>
                    <a:pt x="12733" y="504"/>
                  </a:cubicBezTo>
                  <a:cubicBezTo>
                    <a:pt x="12582" y="504"/>
                    <a:pt x="12407" y="504"/>
                    <a:pt x="12256" y="529"/>
                  </a:cubicBezTo>
                  <a:cubicBezTo>
                    <a:pt x="12164" y="580"/>
                    <a:pt x="12072" y="589"/>
                    <a:pt x="11980" y="589"/>
                  </a:cubicBezTo>
                  <a:cubicBezTo>
                    <a:pt x="11927" y="589"/>
                    <a:pt x="11874" y="586"/>
                    <a:pt x="11821" y="586"/>
                  </a:cubicBezTo>
                  <a:cubicBezTo>
                    <a:pt x="11740" y="586"/>
                    <a:pt x="11660" y="593"/>
                    <a:pt x="11580" y="629"/>
                  </a:cubicBezTo>
                  <a:cubicBezTo>
                    <a:pt x="10728" y="729"/>
                    <a:pt x="9900" y="905"/>
                    <a:pt x="9023" y="905"/>
                  </a:cubicBezTo>
                  <a:cubicBezTo>
                    <a:pt x="8948" y="967"/>
                    <a:pt x="8854" y="967"/>
                    <a:pt x="8763" y="967"/>
                  </a:cubicBezTo>
                  <a:cubicBezTo>
                    <a:pt x="8672" y="967"/>
                    <a:pt x="8585" y="967"/>
                    <a:pt x="8522" y="1030"/>
                  </a:cubicBezTo>
                  <a:lnTo>
                    <a:pt x="8497" y="1030"/>
                  </a:lnTo>
                  <a:cubicBezTo>
                    <a:pt x="8482" y="1001"/>
                    <a:pt x="8459" y="989"/>
                    <a:pt x="8427" y="989"/>
                  </a:cubicBezTo>
                  <a:cubicBezTo>
                    <a:pt x="8405" y="989"/>
                    <a:pt x="8378" y="995"/>
                    <a:pt x="8347" y="1005"/>
                  </a:cubicBezTo>
                  <a:cubicBezTo>
                    <a:pt x="8196" y="1030"/>
                    <a:pt x="8021" y="1030"/>
                    <a:pt x="7870" y="1055"/>
                  </a:cubicBezTo>
                  <a:cubicBezTo>
                    <a:pt x="7820" y="1055"/>
                    <a:pt x="7795" y="1080"/>
                    <a:pt x="7795" y="1155"/>
                  </a:cubicBezTo>
                  <a:cubicBezTo>
                    <a:pt x="7685" y="1114"/>
                    <a:pt x="7574" y="1095"/>
                    <a:pt x="7464" y="1095"/>
                  </a:cubicBezTo>
                  <a:cubicBezTo>
                    <a:pt x="7374" y="1095"/>
                    <a:pt x="7284" y="1108"/>
                    <a:pt x="7194" y="1130"/>
                  </a:cubicBezTo>
                  <a:cubicBezTo>
                    <a:pt x="6442" y="1155"/>
                    <a:pt x="5690" y="1155"/>
                    <a:pt x="4913" y="1155"/>
                  </a:cubicBezTo>
                  <a:cubicBezTo>
                    <a:pt x="4537" y="1180"/>
                    <a:pt x="4537" y="1180"/>
                    <a:pt x="4637" y="1556"/>
                  </a:cubicBezTo>
                  <a:cubicBezTo>
                    <a:pt x="4550" y="1669"/>
                    <a:pt x="4443" y="1694"/>
                    <a:pt x="4330" y="1694"/>
                  </a:cubicBezTo>
                  <a:cubicBezTo>
                    <a:pt x="4240" y="1694"/>
                    <a:pt x="4146" y="1678"/>
                    <a:pt x="4054" y="1678"/>
                  </a:cubicBezTo>
                  <a:cubicBezTo>
                    <a:pt x="4031" y="1678"/>
                    <a:pt x="4008" y="1679"/>
                    <a:pt x="3986" y="1682"/>
                  </a:cubicBezTo>
                  <a:cubicBezTo>
                    <a:pt x="3915" y="1692"/>
                    <a:pt x="3844" y="1695"/>
                    <a:pt x="3773" y="1695"/>
                  </a:cubicBezTo>
                  <a:cubicBezTo>
                    <a:pt x="3665" y="1695"/>
                    <a:pt x="3557" y="1688"/>
                    <a:pt x="3450" y="1688"/>
                  </a:cubicBezTo>
                  <a:cubicBezTo>
                    <a:pt x="3271" y="1688"/>
                    <a:pt x="3096" y="1707"/>
                    <a:pt x="2933" y="1807"/>
                  </a:cubicBezTo>
                  <a:cubicBezTo>
                    <a:pt x="2816" y="1807"/>
                    <a:pt x="2699" y="1796"/>
                    <a:pt x="2590" y="1796"/>
                  </a:cubicBezTo>
                  <a:cubicBezTo>
                    <a:pt x="2535" y="1796"/>
                    <a:pt x="2482" y="1799"/>
                    <a:pt x="2432" y="1807"/>
                  </a:cubicBezTo>
                  <a:cubicBezTo>
                    <a:pt x="1179" y="2058"/>
                    <a:pt x="552" y="2033"/>
                    <a:pt x="326" y="3486"/>
                  </a:cubicBezTo>
                  <a:cubicBezTo>
                    <a:pt x="201" y="4063"/>
                    <a:pt x="377" y="4639"/>
                    <a:pt x="226" y="5216"/>
                  </a:cubicBezTo>
                  <a:lnTo>
                    <a:pt x="201" y="5541"/>
                  </a:lnTo>
                  <a:cubicBezTo>
                    <a:pt x="101" y="5767"/>
                    <a:pt x="226" y="6018"/>
                    <a:pt x="101" y="6218"/>
                  </a:cubicBezTo>
                  <a:cubicBezTo>
                    <a:pt x="101" y="6343"/>
                    <a:pt x="76" y="6469"/>
                    <a:pt x="76" y="6594"/>
                  </a:cubicBezTo>
                  <a:cubicBezTo>
                    <a:pt x="1" y="7045"/>
                    <a:pt x="1" y="7521"/>
                    <a:pt x="76" y="7998"/>
                  </a:cubicBezTo>
                  <a:cubicBezTo>
                    <a:pt x="76" y="8148"/>
                    <a:pt x="101" y="8298"/>
                    <a:pt x="101" y="8474"/>
                  </a:cubicBezTo>
                  <a:cubicBezTo>
                    <a:pt x="226" y="8724"/>
                    <a:pt x="76" y="9025"/>
                    <a:pt x="201" y="9276"/>
                  </a:cubicBezTo>
                  <a:cubicBezTo>
                    <a:pt x="502" y="10704"/>
                    <a:pt x="828" y="12083"/>
                    <a:pt x="1354" y="13436"/>
                  </a:cubicBezTo>
                  <a:cubicBezTo>
                    <a:pt x="1680" y="14263"/>
                    <a:pt x="2281" y="14765"/>
                    <a:pt x="3184" y="14840"/>
                  </a:cubicBezTo>
                  <a:cubicBezTo>
                    <a:pt x="3296" y="14902"/>
                    <a:pt x="3415" y="14902"/>
                    <a:pt x="3534" y="14902"/>
                  </a:cubicBezTo>
                  <a:cubicBezTo>
                    <a:pt x="3654" y="14902"/>
                    <a:pt x="3773" y="14902"/>
                    <a:pt x="3885" y="14965"/>
                  </a:cubicBezTo>
                  <a:lnTo>
                    <a:pt x="4086" y="14965"/>
                  </a:lnTo>
                  <a:cubicBezTo>
                    <a:pt x="4249" y="15019"/>
                    <a:pt x="4412" y="15031"/>
                    <a:pt x="4574" y="15031"/>
                  </a:cubicBezTo>
                  <a:cubicBezTo>
                    <a:pt x="4698" y="15031"/>
                    <a:pt x="4821" y="15024"/>
                    <a:pt x="4944" y="15024"/>
                  </a:cubicBezTo>
                  <a:cubicBezTo>
                    <a:pt x="5103" y="15024"/>
                    <a:pt x="5260" y="15036"/>
                    <a:pt x="5414" y="15090"/>
                  </a:cubicBezTo>
                  <a:cubicBezTo>
                    <a:pt x="5615" y="15090"/>
                    <a:pt x="5815" y="15090"/>
                    <a:pt x="6016" y="15115"/>
                  </a:cubicBezTo>
                  <a:cubicBezTo>
                    <a:pt x="6041" y="15166"/>
                    <a:pt x="6041" y="15191"/>
                    <a:pt x="6041" y="15241"/>
                  </a:cubicBezTo>
                  <a:cubicBezTo>
                    <a:pt x="5765" y="15391"/>
                    <a:pt x="5815" y="15617"/>
                    <a:pt x="5890" y="15867"/>
                  </a:cubicBezTo>
                  <a:cubicBezTo>
                    <a:pt x="6038" y="15972"/>
                    <a:pt x="6194" y="15998"/>
                    <a:pt x="6353" y="15998"/>
                  </a:cubicBezTo>
                  <a:cubicBezTo>
                    <a:pt x="6506" y="15998"/>
                    <a:pt x="6661" y="15975"/>
                    <a:pt x="6815" y="15975"/>
                  </a:cubicBezTo>
                  <a:cubicBezTo>
                    <a:pt x="6883" y="15975"/>
                    <a:pt x="6951" y="15979"/>
                    <a:pt x="7018" y="15993"/>
                  </a:cubicBezTo>
                  <a:cubicBezTo>
                    <a:pt x="7110" y="15941"/>
                    <a:pt x="7207" y="15932"/>
                    <a:pt x="7302" y="15932"/>
                  </a:cubicBezTo>
                  <a:cubicBezTo>
                    <a:pt x="7357" y="15932"/>
                    <a:pt x="7412" y="15935"/>
                    <a:pt x="7465" y="15935"/>
                  </a:cubicBezTo>
                  <a:cubicBezTo>
                    <a:pt x="7546" y="15935"/>
                    <a:pt x="7624" y="15928"/>
                    <a:pt x="7695" y="15892"/>
                  </a:cubicBezTo>
                  <a:cubicBezTo>
                    <a:pt x="7895" y="15867"/>
                    <a:pt x="8096" y="15867"/>
                    <a:pt x="8296" y="15867"/>
                  </a:cubicBezTo>
                  <a:cubicBezTo>
                    <a:pt x="8422" y="15805"/>
                    <a:pt x="8547" y="15798"/>
                    <a:pt x="8672" y="15798"/>
                  </a:cubicBezTo>
                  <a:cubicBezTo>
                    <a:pt x="8704" y="15798"/>
                    <a:pt x="8735" y="15799"/>
                    <a:pt x="8766" y="15799"/>
                  </a:cubicBezTo>
                  <a:cubicBezTo>
                    <a:pt x="8860" y="15799"/>
                    <a:pt x="8954" y="15795"/>
                    <a:pt x="9048" y="15767"/>
                  </a:cubicBezTo>
                  <a:cubicBezTo>
                    <a:pt x="9069" y="15788"/>
                    <a:pt x="9095" y="15796"/>
                    <a:pt x="9123" y="15796"/>
                  </a:cubicBezTo>
                  <a:cubicBezTo>
                    <a:pt x="9162" y="15796"/>
                    <a:pt x="9205" y="15781"/>
                    <a:pt x="9249" y="15767"/>
                  </a:cubicBezTo>
                  <a:cubicBezTo>
                    <a:pt x="9750" y="15742"/>
                    <a:pt x="10251" y="15742"/>
                    <a:pt x="10778" y="15717"/>
                  </a:cubicBezTo>
                  <a:cubicBezTo>
                    <a:pt x="10803" y="15717"/>
                    <a:pt x="10828" y="15692"/>
                    <a:pt x="10828" y="15667"/>
                  </a:cubicBezTo>
                  <a:cubicBezTo>
                    <a:pt x="10878" y="15667"/>
                    <a:pt x="10928" y="15673"/>
                    <a:pt x="10978" y="15673"/>
                  </a:cubicBezTo>
                  <a:cubicBezTo>
                    <a:pt x="11028" y="15673"/>
                    <a:pt x="11078" y="15667"/>
                    <a:pt x="11129" y="15642"/>
                  </a:cubicBezTo>
                  <a:cubicBezTo>
                    <a:pt x="11179" y="15642"/>
                    <a:pt x="11204" y="15642"/>
                    <a:pt x="11229" y="15667"/>
                  </a:cubicBezTo>
                  <a:cubicBezTo>
                    <a:pt x="11372" y="15667"/>
                    <a:pt x="11515" y="15683"/>
                    <a:pt x="11654" y="15683"/>
                  </a:cubicBezTo>
                  <a:cubicBezTo>
                    <a:pt x="11758" y="15683"/>
                    <a:pt x="11859" y="15674"/>
                    <a:pt x="11956" y="15642"/>
                  </a:cubicBezTo>
                  <a:cubicBezTo>
                    <a:pt x="12332" y="15617"/>
                    <a:pt x="12707" y="15617"/>
                    <a:pt x="13083" y="15592"/>
                  </a:cubicBezTo>
                  <a:cubicBezTo>
                    <a:pt x="13174" y="15551"/>
                    <a:pt x="13268" y="15543"/>
                    <a:pt x="13361" y="15543"/>
                  </a:cubicBezTo>
                  <a:cubicBezTo>
                    <a:pt x="13424" y="15543"/>
                    <a:pt x="13486" y="15547"/>
                    <a:pt x="13546" y="15547"/>
                  </a:cubicBezTo>
                  <a:cubicBezTo>
                    <a:pt x="13621" y="15547"/>
                    <a:pt x="13693" y="15541"/>
                    <a:pt x="13760" y="15516"/>
                  </a:cubicBezTo>
                  <a:cubicBezTo>
                    <a:pt x="14462" y="15441"/>
                    <a:pt x="15139" y="15391"/>
                    <a:pt x="15840" y="15341"/>
                  </a:cubicBezTo>
                  <a:lnTo>
                    <a:pt x="20828" y="15341"/>
                  </a:lnTo>
                  <a:cubicBezTo>
                    <a:pt x="21114" y="15289"/>
                    <a:pt x="21400" y="15276"/>
                    <a:pt x="21685" y="15276"/>
                  </a:cubicBezTo>
                  <a:cubicBezTo>
                    <a:pt x="21974" y="15276"/>
                    <a:pt x="22262" y="15289"/>
                    <a:pt x="22551" y="15289"/>
                  </a:cubicBezTo>
                  <a:cubicBezTo>
                    <a:pt x="22803" y="15289"/>
                    <a:pt x="23056" y="15279"/>
                    <a:pt x="23309" y="15241"/>
                  </a:cubicBezTo>
                  <a:cubicBezTo>
                    <a:pt x="23484" y="15241"/>
                    <a:pt x="23660" y="15216"/>
                    <a:pt x="23810" y="15216"/>
                  </a:cubicBezTo>
                  <a:cubicBezTo>
                    <a:pt x="23964" y="15161"/>
                    <a:pt x="24112" y="15149"/>
                    <a:pt x="24260" y="15149"/>
                  </a:cubicBezTo>
                  <a:cubicBezTo>
                    <a:pt x="24370" y="15149"/>
                    <a:pt x="24481" y="15156"/>
                    <a:pt x="24592" y="15156"/>
                  </a:cubicBezTo>
                  <a:cubicBezTo>
                    <a:pt x="24673" y="15156"/>
                    <a:pt x="24755" y="15152"/>
                    <a:pt x="24838" y="15140"/>
                  </a:cubicBezTo>
                  <a:cubicBezTo>
                    <a:pt x="24888" y="15140"/>
                    <a:pt x="24963" y="15115"/>
                    <a:pt x="25013" y="15090"/>
                  </a:cubicBezTo>
                  <a:cubicBezTo>
                    <a:pt x="25114" y="15115"/>
                    <a:pt x="25189" y="15115"/>
                    <a:pt x="25264" y="15115"/>
                  </a:cubicBezTo>
                  <a:cubicBezTo>
                    <a:pt x="25464" y="15115"/>
                    <a:pt x="25665" y="15090"/>
                    <a:pt x="25865" y="15090"/>
                  </a:cubicBezTo>
                  <a:cubicBezTo>
                    <a:pt x="25891" y="15065"/>
                    <a:pt x="25891" y="15040"/>
                    <a:pt x="25916" y="15015"/>
                  </a:cubicBezTo>
                  <a:lnTo>
                    <a:pt x="26016" y="15015"/>
                  </a:lnTo>
                  <a:cubicBezTo>
                    <a:pt x="26016" y="14990"/>
                    <a:pt x="26016" y="14990"/>
                    <a:pt x="26041" y="14965"/>
                  </a:cubicBezTo>
                  <a:cubicBezTo>
                    <a:pt x="26242" y="15019"/>
                    <a:pt x="26444" y="15044"/>
                    <a:pt x="26649" y="15044"/>
                  </a:cubicBezTo>
                  <a:cubicBezTo>
                    <a:pt x="26827" y="15044"/>
                    <a:pt x="27008" y="15025"/>
                    <a:pt x="27194" y="14990"/>
                  </a:cubicBezTo>
                  <a:cubicBezTo>
                    <a:pt x="27294" y="14965"/>
                    <a:pt x="27419" y="14965"/>
                    <a:pt x="27545" y="14965"/>
                  </a:cubicBezTo>
                  <a:cubicBezTo>
                    <a:pt x="27642" y="14907"/>
                    <a:pt x="27747" y="14894"/>
                    <a:pt x="27853" y="14894"/>
                  </a:cubicBezTo>
                  <a:cubicBezTo>
                    <a:pt x="27940" y="14894"/>
                    <a:pt x="28027" y="14902"/>
                    <a:pt x="28113" y="14902"/>
                  </a:cubicBezTo>
                  <a:cubicBezTo>
                    <a:pt x="28193" y="14902"/>
                    <a:pt x="28272" y="14895"/>
                    <a:pt x="28347" y="14865"/>
                  </a:cubicBezTo>
                  <a:cubicBezTo>
                    <a:pt x="29048" y="14714"/>
                    <a:pt x="29725" y="14589"/>
                    <a:pt x="30427" y="14464"/>
                  </a:cubicBezTo>
                  <a:cubicBezTo>
                    <a:pt x="30728" y="14414"/>
                    <a:pt x="31053" y="14364"/>
                    <a:pt x="31354" y="14288"/>
                  </a:cubicBezTo>
                  <a:cubicBezTo>
                    <a:pt x="31855" y="14213"/>
                    <a:pt x="32382" y="14113"/>
                    <a:pt x="32858" y="13862"/>
                  </a:cubicBezTo>
                  <a:cubicBezTo>
                    <a:pt x="34086" y="13587"/>
                    <a:pt x="35289" y="13186"/>
                    <a:pt x="36492" y="12785"/>
                  </a:cubicBezTo>
                  <a:cubicBezTo>
                    <a:pt x="37069" y="12559"/>
                    <a:pt x="37645" y="12333"/>
                    <a:pt x="38221" y="12108"/>
                  </a:cubicBezTo>
                  <a:cubicBezTo>
                    <a:pt x="38622" y="11957"/>
                    <a:pt x="38873" y="11707"/>
                    <a:pt x="38647" y="11256"/>
                  </a:cubicBezTo>
                  <a:cubicBezTo>
                    <a:pt x="38698" y="11181"/>
                    <a:pt x="38748" y="11130"/>
                    <a:pt x="38798" y="11080"/>
                  </a:cubicBezTo>
                  <a:cubicBezTo>
                    <a:pt x="38859" y="11029"/>
                    <a:pt x="38929" y="11020"/>
                    <a:pt x="39000" y="11020"/>
                  </a:cubicBezTo>
                  <a:cubicBezTo>
                    <a:pt x="39042" y="11020"/>
                    <a:pt x="39083" y="11023"/>
                    <a:pt x="39124" y="11023"/>
                  </a:cubicBezTo>
                  <a:cubicBezTo>
                    <a:pt x="39186" y="11023"/>
                    <a:pt x="39246" y="11016"/>
                    <a:pt x="39299" y="10980"/>
                  </a:cubicBezTo>
                  <a:cubicBezTo>
                    <a:pt x="39349" y="11005"/>
                    <a:pt x="39393" y="11018"/>
                    <a:pt x="39437" y="11018"/>
                  </a:cubicBezTo>
                  <a:cubicBezTo>
                    <a:pt x="39481" y="11018"/>
                    <a:pt x="39525" y="11005"/>
                    <a:pt x="39575" y="10980"/>
                  </a:cubicBezTo>
                  <a:cubicBezTo>
                    <a:pt x="40477" y="10880"/>
                    <a:pt x="41379" y="10754"/>
                    <a:pt x="42156" y="10178"/>
                  </a:cubicBezTo>
                  <a:cubicBezTo>
                    <a:pt x="42683" y="9526"/>
                    <a:pt x="42658" y="9426"/>
                    <a:pt x="42031" y="9176"/>
                  </a:cubicBezTo>
                  <a:cubicBezTo>
                    <a:pt x="41901" y="9064"/>
                    <a:pt x="41750" y="9042"/>
                    <a:pt x="41595" y="9042"/>
                  </a:cubicBezTo>
                  <a:cubicBezTo>
                    <a:pt x="41495" y="9042"/>
                    <a:pt x="41394" y="9051"/>
                    <a:pt x="41295" y="9051"/>
                  </a:cubicBezTo>
                  <a:cubicBezTo>
                    <a:pt x="41134" y="9051"/>
                    <a:pt x="40980" y="9027"/>
                    <a:pt x="40853" y="8900"/>
                  </a:cubicBezTo>
                  <a:cubicBezTo>
                    <a:pt x="40878" y="8549"/>
                    <a:pt x="40552" y="8449"/>
                    <a:pt x="40352" y="8248"/>
                  </a:cubicBezTo>
                  <a:cubicBezTo>
                    <a:pt x="40477" y="8173"/>
                    <a:pt x="40602" y="8098"/>
                    <a:pt x="40728" y="7998"/>
                  </a:cubicBezTo>
                  <a:cubicBezTo>
                    <a:pt x="40978" y="7872"/>
                    <a:pt x="41003" y="7647"/>
                    <a:pt x="40978" y="7396"/>
                  </a:cubicBezTo>
                  <a:cubicBezTo>
                    <a:pt x="40928" y="7196"/>
                    <a:pt x="40778" y="7070"/>
                    <a:pt x="40577" y="6970"/>
                  </a:cubicBezTo>
                  <a:cubicBezTo>
                    <a:pt x="40349" y="6902"/>
                    <a:pt x="40183" y="6688"/>
                    <a:pt x="39929" y="6688"/>
                  </a:cubicBezTo>
                  <a:cubicBezTo>
                    <a:pt x="39903" y="6688"/>
                    <a:pt x="39877" y="6690"/>
                    <a:pt x="39850" y="6694"/>
                  </a:cubicBezTo>
                  <a:cubicBezTo>
                    <a:pt x="39424" y="6419"/>
                    <a:pt x="38873" y="6419"/>
                    <a:pt x="38422" y="6193"/>
                  </a:cubicBezTo>
                  <a:cubicBezTo>
                    <a:pt x="38359" y="6131"/>
                    <a:pt x="38284" y="6120"/>
                    <a:pt x="38205" y="6120"/>
                  </a:cubicBezTo>
                  <a:cubicBezTo>
                    <a:pt x="38164" y="6120"/>
                    <a:pt x="38122" y="6123"/>
                    <a:pt x="38081" y="6123"/>
                  </a:cubicBezTo>
                  <a:cubicBezTo>
                    <a:pt x="38008" y="6123"/>
                    <a:pt x="37936" y="6114"/>
                    <a:pt x="37871" y="6068"/>
                  </a:cubicBezTo>
                  <a:lnTo>
                    <a:pt x="37394" y="6068"/>
                  </a:lnTo>
                  <a:cubicBezTo>
                    <a:pt x="37344" y="5967"/>
                    <a:pt x="37319" y="5892"/>
                    <a:pt x="37269" y="5817"/>
                  </a:cubicBezTo>
                  <a:cubicBezTo>
                    <a:pt x="37570" y="5792"/>
                    <a:pt x="37845" y="5692"/>
                    <a:pt x="38046" y="5416"/>
                  </a:cubicBezTo>
                  <a:cubicBezTo>
                    <a:pt x="38071" y="5366"/>
                    <a:pt x="38121" y="5341"/>
                    <a:pt x="38171" y="5291"/>
                  </a:cubicBezTo>
                  <a:cubicBezTo>
                    <a:pt x="38422" y="5065"/>
                    <a:pt x="38422" y="4790"/>
                    <a:pt x="38246" y="4514"/>
                  </a:cubicBezTo>
                  <a:lnTo>
                    <a:pt x="38171" y="4514"/>
                  </a:lnTo>
                  <a:cubicBezTo>
                    <a:pt x="38121" y="4013"/>
                    <a:pt x="37720" y="3887"/>
                    <a:pt x="37344" y="3737"/>
                  </a:cubicBezTo>
                  <a:cubicBezTo>
                    <a:pt x="37444" y="3561"/>
                    <a:pt x="37620" y="3411"/>
                    <a:pt x="37394" y="3211"/>
                  </a:cubicBezTo>
                  <a:cubicBezTo>
                    <a:pt x="37394" y="3135"/>
                    <a:pt x="37394" y="3060"/>
                    <a:pt x="37369" y="2985"/>
                  </a:cubicBezTo>
                  <a:cubicBezTo>
                    <a:pt x="37280" y="2873"/>
                    <a:pt x="37250" y="2701"/>
                    <a:pt x="37085" y="2701"/>
                  </a:cubicBezTo>
                  <a:cubicBezTo>
                    <a:pt x="37065" y="2701"/>
                    <a:pt x="37043" y="2704"/>
                    <a:pt x="37018" y="2709"/>
                  </a:cubicBezTo>
                  <a:cubicBezTo>
                    <a:pt x="36968" y="2584"/>
                    <a:pt x="36818" y="2534"/>
                    <a:pt x="36743" y="2459"/>
                  </a:cubicBezTo>
                  <a:cubicBezTo>
                    <a:pt x="35865" y="1757"/>
                    <a:pt x="34838" y="1456"/>
                    <a:pt x="33760" y="1281"/>
                  </a:cubicBezTo>
                  <a:cubicBezTo>
                    <a:pt x="33459" y="1105"/>
                    <a:pt x="33109" y="1055"/>
                    <a:pt x="32733" y="1055"/>
                  </a:cubicBezTo>
                  <a:cubicBezTo>
                    <a:pt x="32557" y="1005"/>
                    <a:pt x="32382" y="955"/>
                    <a:pt x="32231" y="880"/>
                  </a:cubicBezTo>
                  <a:cubicBezTo>
                    <a:pt x="32169" y="855"/>
                    <a:pt x="32106" y="836"/>
                    <a:pt x="32043" y="836"/>
                  </a:cubicBezTo>
                  <a:cubicBezTo>
                    <a:pt x="31981" y="836"/>
                    <a:pt x="31918" y="855"/>
                    <a:pt x="31855" y="905"/>
                  </a:cubicBezTo>
                  <a:cubicBezTo>
                    <a:pt x="31855" y="880"/>
                    <a:pt x="31830" y="855"/>
                    <a:pt x="31805" y="855"/>
                  </a:cubicBezTo>
                  <a:cubicBezTo>
                    <a:pt x="31747" y="838"/>
                    <a:pt x="31688" y="835"/>
                    <a:pt x="31631" y="835"/>
                  </a:cubicBezTo>
                  <a:cubicBezTo>
                    <a:pt x="31602" y="835"/>
                    <a:pt x="31573" y="836"/>
                    <a:pt x="31545" y="836"/>
                  </a:cubicBezTo>
                  <a:cubicBezTo>
                    <a:pt x="31461" y="836"/>
                    <a:pt x="31379" y="830"/>
                    <a:pt x="31304" y="779"/>
                  </a:cubicBezTo>
                  <a:cubicBezTo>
                    <a:pt x="31279" y="792"/>
                    <a:pt x="31260" y="798"/>
                    <a:pt x="31241" y="798"/>
                  </a:cubicBezTo>
                  <a:cubicBezTo>
                    <a:pt x="31223" y="798"/>
                    <a:pt x="31204" y="792"/>
                    <a:pt x="31179" y="779"/>
                  </a:cubicBezTo>
                  <a:cubicBezTo>
                    <a:pt x="31061" y="725"/>
                    <a:pt x="30933" y="713"/>
                    <a:pt x="30802" y="713"/>
                  </a:cubicBezTo>
                  <a:cubicBezTo>
                    <a:pt x="30701" y="713"/>
                    <a:pt x="30598" y="720"/>
                    <a:pt x="30495" y="720"/>
                  </a:cubicBezTo>
                  <a:cubicBezTo>
                    <a:pt x="30361" y="720"/>
                    <a:pt x="30228" y="708"/>
                    <a:pt x="30101" y="654"/>
                  </a:cubicBezTo>
                  <a:lnTo>
                    <a:pt x="29901" y="654"/>
                  </a:lnTo>
                  <a:cubicBezTo>
                    <a:pt x="29713" y="592"/>
                    <a:pt x="29523" y="577"/>
                    <a:pt x="29333" y="577"/>
                  </a:cubicBezTo>
                  <a:cubicBezTo>
                    <a:pt x="29160" y="577"/>
                    <a:pt x="28987" y="589"/>
                    <a:pt x="28817" y="589"/>
                  </a:cubicBezTo>
                  <a:cubicBezTo>
                    <a:pt x="28649" y="589"/>
                    <a:pt x="28483" y="577"/>
                    <a:pt x="28322" y="529"/>
                  </a:cubicBezTo>
                  <a:cubicBezTo>
                    <a:pt x="28246" y="529"/>
                    <a:pt x="28171" y="529"/>
                    <a:pt x="28096" y="504"/>
                  </a:cubicBezTo>
                  <a:cubicBezTo>
                    <a:pt x="27913" y="453"/>
                    <a:pt x="27726" y="439"/>
                    <a:pt x="27538" y="439"/>
                  </a:cubicBezTo>
                  <a:cubicBezTo>
                    <a:pt x="27318" y="439"/>
                    <a:pt x="27098" y="458"/>
                    <a:pt x="26881" y="458"/>
                  </a:cubicBezTo>
                  <a:cubicBezTo>
                    <a:pt x="26826" y="458"/>
                    <a:pt x="26772" y="457"/>
                    <a:pt x="26718" y="454"/>
                  </a:cubicBezTo>
                  <a:cubicBezTo>
                    <a:pt x="26617" y="479"/>
                    <a:pt x="26567" y="504"/>
                    <a:pt x="26542" y="529"/>
                  </a:cubicBezTo>
                  <a:cubicBezTo>
                    <a:pt x="26292" y="429"/>
                    <a:pt x="25966" y="504"/>
                    <a:pt x="25865" y="128"/>
                  </a:cubicBezTo>
                  <a:cubicBezTo>
                    <a:pt x="25715" y="15"/>
                    <a:pt x="25551" y="1"/>
                    <a:pt x="25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2"/>
            <p:cNvSpPr txBox="1"/>
            <p:nvPr/>
          </p:nvSpPr>
          <p:spPr>
            <a:xfrm>
              <a:off x="539552" y="837898"/>
              <a:ext cx="252022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 dirty="0" smtClean="0">
                  <a:solidFill>
                    <a:schemeClr val="dk1"/>
                  </a:solidFill>
                  <a:latin typeface="Times New Roman" pitchFamily="18" charset="0"/>
                  <a:ea typeface="Englebert"/>
                  <a:cs typeface="Times New Roman" pitchFamily="18" charset="0"/>
                  <a:sym typeface="Englebert"/>
                </a:rPr>
                <a:t>Luyện đọc từ</a:t>
              </a:r>
              <a:endParaRPr sz="3000" b="1" dirty="0">
                <a:solidFill>
                  <a:schemeClr val="dk1"/>
                </a:solidFill>
                <a:latin typeface="Times New Roman" pitchFamily="18" charset="0"/>
                <a:ea typeface="Englebert"/>
                <a:cs typeface="Times New Roman" pitchFamily="18" charset="0"/>
                <a:sym typeface="Englebert"/>
              </a:endParaRPr>
            </a:p>
          </p:txBody>
        </p:sp>
        <p:sp>
          <p:nvSpPr>
            <p:cNvPr id="31" name="Google Shape;1240;p27"/>
            <p:cNvSpPr/>
            <p:nvPr/>
          </p:nvSpPr>
          <p:spPr>
            <a:xfrm>
              <a:off x="179512" y="789904"/>
              <a:ext cx="438271" cy="399097"/>
            </a:xfrm>
            <a:custGeom>
              <a:avLst/>
              <a:gdLst/>
              <a:ahLst/>
              <a:cxnLst/>
              <a:rect l="l" t="t" r="r" b="b"/>
              <a:pathLst>
                <a:path w="12698" h="11563" extrusionOk="0">
                  <a:moveTo>
                    <a:pt x="2490" y="820"/>
                  </a:moveTo>
                  <a:cubicBezTo>
                    <a:pt x="3529" y="914"/>
                    <a:pt x="4600" y="1292"/>
                    <a:pt x="5483" y="2017"/>
                  </a:cubicBezTo>
                  <a:lnTo>
                    <a:pt x="5798" y="2237"/>
                  </a:lnTo>
                  <a:lnTo>
                    <a:pt x="5798" y="10334"/>
                  </a:lnTo>
                  <a:lnTo>
                    <a:pt x="5766" y="10334"/>
                  </a:lnTo>
                  <a:cubicBezTo>
                    <a:pt x="4789" y="9609"/>
                    <a:pt x="3655" y="9168"/>
                    <a:pt x="2490" y="9105"/>
                  </a:cubicBezTo>
                  <a:lnTo>
                    <a:pt x="2490" y="820"/>
                  </a:lnTo>
                  <a:close/>
                  <a:moveTo>
                    <a:pt x="9925" y="883"/>
                  </a:moveTo>
                  <a:lnTo>
                    <a:pt x="9925" y="9137"/>
                  </a:lnTo>
                  <a:cubicBezTo>
                    <a:pt x="8728" y="9200"/>
                    <a:pt x="7593" y="9609"/>
                    <a:pt x="6617" y="10334"/>
                  </a:cubicBezTo>
                  <a:lnTo>
                    <a:pt x="6617" y="2300"/>
                  </a:lnTo>
                  <a:lnTo>
                    <a:pt x="6932" y="2048"/>
                  </a:lnTo>
                  <a:cubicBezTo>
                    <a:pt x="7782" y="1355"/>
                    <a:pt x="8854" y="946"/>
                    <a:pt x="9925" y="883"/>
                  </a:cubicBezTo>
                  <a:close/>
                  <a:moveTo>
                    <a:pt x="1702" y="2458"/>
                  </a:moveTo>
                  <a:lnTo>
                    <a:pt x="1702" y="9483"/>
                  </a:lnTo>
                  <a:cubicBezTo>
                    <a:pt x="1702" y="9735"/>
                    <a:pt x="1891" y="9924"/>
                    <a:pt x="2080" y="9924"/>
                  </a:cubicBezTo>
                  <a:cubicBezTo>
                    <a:pt x="3057" y="9924"/>
                    <a:pt x="4096" y="10208"/>
                    <a:pt x="4978" y="10744"/>
                  </a:cubicBezTo>
                  <a:lnTo>
                    <a:pt x="1261" y="10744"/>
                  </a:lnTo>
                  <a:cubicBezTo>
                    <a:pt x="1009" y="10744"/>
                    <a:pt x="851" y="10555"/>
                    <a:pt x="851" y="10334"/>
                  </a:cubicBezTo>
                  <a:lnTo>
                    <a:pt x="851" y="2867"/>
                  </a:lnTo>
                  <a:cubicBezTo>
                    <a:pt x="851" y="2647"/>
                    <a:pt x="1040" y="2489"/>
                    <a:pt x="1261" y="2458"/>
                  </a:cubicBezTo>
                  <a:close/>
                  <a:moveTo>
                    <a:pt x="11406" y="2458"/>
                  </a:moveTo>
                  <a:cubicBezTo>
                    <a:pt x="11658" y="2458"/>
                    <a:pt x="11815" y="2647"/>
                    <a:pt x="11847" y="2867"/>
                  </a:cubicBezTo>
                  <a:lnTo>
                    <a:pt x="11847" y="10334"/>
                  </a:lnTo>
                  <a:cubicBezTo>
                    <a:pt x="11847" y="10555"/>
                    <a:pt x="11658" y="10712"/>
                    <a:pt x="11406" y="10744"/>
                  </a:cubicBezTo>
                  <a:lnTo>
                    <a:pt x="7436" y="10744"/>
                  </a:lnTo>
                  <a:cubicBezTo>
                    <a:pt x="8255" y="10239"/>
                    <a:pt x="9295" y="9924"/>
                    <a:pt x="10303" y="9924"/>
                  </a:cubicBezTo>
                  <a:cubicBezTo>
                    <a:pt x="10555" y="9924"/>
                    <a:pt x="10712" y="9735"/>
                    <a:pt x="10712" y="9483"/>
                  </a:cubicBezTo>
                  <a:lnTo>
                    <a:pt x="10712" y="2458"/>
                  </a:lnTo>
                  <a:close/>
                  <a:moveTo>
                    <a:pt x="2080" y="0"/>
                  </a:moveTo>
                  <a:cubicBezTo>
                    <a:pt x="1828" y="0"/>
                    <a:pt x="1670" y="189"/>
                    <a:pt x="1670" y="410"/>
                  </a:cubicBezTo>
                  <a:lnTo>
                    <a:pt x="1670" y="1670"/>
                  </a:lnTo>
                  <a:lnTo>
                    <a:pt x="1261" y="1670"/>
                  </a:lnTo>
                  <a:cubicBezTo>
                    <a:pt x="568" y="1670"/>
                    <a:pt x="1" y="2206"/>
                    <a:pt x="32" y="2930"/>
                  </a:cubicBezTo>
                  <a:lnTo>
                    <a:pt x="32" y="10334"/>
                  </a:lnTo>
                  <a:cubicBezTo>
                    <a:pt x="32" y="10996"/>
                    <a:pt x="568" y="11563"/>
                    <a:pt x="1261" y="11563"/>
                  </a:cubicBezTo>
                  <a:lnTo>
                    <a:pt x="11437" y="11563"/>
                  </a:lnTo>
                  <a:cubicBezTo>
                    <a:pt x="12130" y="11563"/>
                    <a:pt x="12697" y="11027"/>
                    <a:pt x="12697" y="10334"/>
                  </a:cubicBezTo>
                  <a:lnTo>
                    <a:pt x="12697" y="2867"/>
                  </a:lnTo>
                  <a:cubicBezTo>
                    <a:pt x="12666" y="2206"/>
                    <a:pt x="12130" y="1670"/>
                    <a:pt x="11437" y="1670"/>
                  </a:cubicBezTo>
                  <a:lnTo>
                    <a:pt x="10744" y="1670"/>
                  </a:lnTo>
                  <a:lnTo>
                    <a:pt x="10744" y="410"/>
                  </a:lnTo>
                  <a:cubicBezTo>
                    <a:pt x="10744" y="158"/>
                    <a:pt x="10555" y="0"/>
                    <a:pt x="10334" y="0"/>
                  </a:cubicBezTo>
                  <a:cubicBezTo>
                    <a:pt x="8980" y="0"/>
                    <a:pt x="7562" y="473"/>
                    <a:pt x="6396" y="1387"/>
                  </a:cubicBezTo>
                  <a:lnTo>
                    <a:pt x="6207" y="1544"/>
                  </a:lnTo>
                  <a:lnTo>
                    <a:pt x="6018" y="1387"/>
                  </a:lnTo>
                  <a:cubicBezTo>
                    <a:pt x="4915" y="473"/>
                    <a:pt x="3498" y="0"/>
                    <a:pt x="2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93630" y="593059"/>
            <a:ext cx="3418745" cy="792786"/>
            <a:chOff x="5280107" y="607656"/>
            <a:chExt cx="3418745" cy="792786"/>
          </a:xfrm>
        </p:grpSpPr>
        <p:sp>
          <p:nvSpPr>
            <p:cNvPr id="1375" name="Google Shape;1375;p32"/>
            <p:cNvSpPr/>
            <p:nvPr/>
          </p:nvSpPr>
          <p:spPr>
            <a:xfrm>
              <a:off x="5280107" y="607656"/>
              <a:ext cx="3418745" cy="792786"/>
            </a:xfrm>
            <a:custGeom>
              <a:avLst/>
              <a:gdLst/>
              <a:ahLst/>
              <a:cxnLst/>
              <a:rect l="l" t="t" r="r" b="b"/>
              <a:pathLst>
                <a:path w="42683" h="15999" extrusionOk="0">
                  <a:moveTo>
                    <a:pt x="21730" y="2233"/>
                  </a:moveTo>
                  <a:cubicBezTo>
                    <a:pt x="21780" y="2258"/>
                    <a:pt x="21805" y="2283"/>
                    <a:pt x="21830" y="2308"/>
                  </a:cubicBezTo>
                  <a:cubicBezTo>
                    <a:pt x="21780" y="2283"/>
                    <a:pt x="21730" y="2258"/>
                    <a:pt x="21680" y="2258"/>
                  </a:cubicBezTo>
                  <a:cubicBezTo>
                    <a:pt x="21705" y="2233"/>
                    <a:pt x="21730" y="2233"/>
                    <a:pt x="21730" y="2233"/>
                  </a:cubicBezTo>
                  <a:close/>
                  <a:moveTo>
                    <a:pt x="18597" y="3662"/>
                  </a:moveTo>
                  <a:cubicBezTo>
                    <a:pt x="18622" y="3662"/>
                    <a:pt x="18597" y="3687"/>
                    <a:pt x="18597" y="3687"/>
                  </a:cubicBezTo>
                  <a:lnTo>
                    <a:pt x="18572" y="3687"/>
                  </a:lnTo>
                  <a:cubicBezTo>
                    <a:pt x="18597" y="3687"/>
                    <a:pt x="18597" y="3662"/>
                    <a:pt x="18597" y="3662"/>
                  </a:cubicBezTo>
                  <a:close/>
                  <a:moveTo>
                    <a:pt x="36567" y="3887"/>
                  </a:moveTo>
                  <a:lnTo>
                    <a:pt x="36567" y="3887"/>
                  </a:lnTo>
                  <a:cubicBezTo>
                    <a:pt x="36476" y="3924"/>
                    <a:pt x="36397" y="3947"/>
                    <a:pt x="36323" y="3947"/>
                  </a:cubicBezTo>
                  <a:cubicBezTo>
                    <a:pt x="36295" y="3947"/>
                    <a:pt x="36268" y="3944"/>
                    <a:pt x="36241" y="3937"/>
                  </a:cubicBezTo>
                  <a:cubicBezTo>
                    <a:pt x="36367" y="3937"/>
                    <a:pt x="36467" y="3912"/>
                    <a:pt x="36567" y="3887"/>
                  </a:cubicBezTo>
                  <a:close/>
                  <a:moveTo>
                    <a:pt x="5439" y="6293"/>
                  </a:moveTo>
                  <a:cubicBezTo>
                    <a:pt x="5439" y="6293"/>
                    <a:pt x="5439" y="6318"/>
                    <a:pt x="5414" y="6318"/>
                  </a:cubicBezTo>
                  <a:cubicBezTo>
                    <a:pt x="5414" y="6318"/>
                    <a:pt x="5414" y="6293"/>
                    <a:pt x="5414" y="6293"/>
                  </a:cubicBezTo>
                  <a:close/>
                  <a:moveTo>
                    <a:pt x="23172" y="7054"/>
                  </a:moveTo>
                  <a:cubicBezTo>
                    <a:pt x="23191" y="7054"/>
                    <a:pt x="23212" y="7059"/>
                    <a:pt x="23234" y="7070"/>
                  </a:cubicBezTo>
                  <a:cubicBezTo>
                    <a:pt x="23309" y="7095"/>
                    <a:pt x="23384" y="7120"/>
                    <a:pt x="23459" y="7120"/>
                  </a:cubicBezTo>
                  <a:cubicBezTo>
                    <a:pt x="23334" y="7196"/>
                    <a:pt x="23209" y="7271"/>
                    <a:pt x="23083" y="7396"/>
                  </a:cubicBezTo>
                  <a:cubicBezTo>
                    <a:pt x="23083" y="7346"/>
                    <a:pt x="23083" y="7271"/>
                    <a:pt x="23083" y="7196"/>
                  </a:cubicBezTo>
                  <a:cubicBezTo>
                    <a:pt x="23064" y="7117"/>
                    <a:pt x="23105" y="7054"/>
                    <a:pt x="23172" y="7054"/>
                  </a:cubicBezTo>
                  <a:close/>
                  <a:moveTo>
                    <a:pt x="5615" y="8624"/>
                  </a:moveTo>
                  <a:cubicBezTo>
                    <a:pt x="5690" y="8674"/>
                    <a:pt x="5740" y="8699"/>
                    <a:pt x="5690" y="8749"/>
                  </a:cubicBezTo>
                  <a:cubicBezTo>
                    <a:pt x="5665" y="8724"/>
                    <a:pt x="5640" y="8674"/>
                    <a:pt x="5615" y="8624"/>
                  </a:cubicBezTo>
                  <a:close/>
                  <a:moveTo>
                    <a:pt x="23159" y="9201"/>
                  </a:moveTo>
                  <a:cubicBezTo>
                    <a:pt x="23159" y="9201"/>
                    <a:pt x="23134" y="9226"/>
                    <a:pt x="23134" y="9226"/>
                  </a:cubicBezTo>
                  <a:cubicBezTo>
                    <a:pt x="23134" y="9226"/>
                    <a:pt x="23109" y="9201"/>
                    <a:pt x="23109" y="9201"/>
                  </a:cubicBezTo>
                  <a:close/>
                  <a:moveTo>
                    <a:pt x="39700" y="9226"/>
                  </a:moveTo>
                  <a:cubicBezTo>
                    <a:pt x="39700" y="9251"/>
                    <a:pt x="39700" y="9276"/>
                    <a:pt x="39675" y="9301"/>
                  </a:cubicBezTo>
                  <a:cubicBezTo>
                    <a:pt x="39675" y="9276"/>
                    <a:pt x="39700" y="9251"/>
                    <a:pt x="39700" y="9226"/>
                  </a:cubicBezTo>
                  <a:close/>
                  <a:moveTo>
                    <a:pt x="16016" y="9401"/>
                  </a:moveTo>
                  <a:cubicBezTo>
                    <a:pt x="15991" y="9401"/>
                    <a:pt x="15991" y="9426"/>
                    <a:pt x="15991" y="9426"/>
                  </a:cubicBezTo>
                  <a:cubicBezTo>
                    <a:pt x="15991" y="9401"/>
                    <a:pt x="15991" y="9401"/>
                    <a:pt x="15991" y="9401"/>
                  </a:cubicBezTo>
                  <a:close/>
                  <a:moveTo>
                    <a:pt x="36868" y="11231"/>
                  </a:moveTo>
                  <a:cubicBezTo>
                    <a:pt x="36868" y="11231"/>
                    <a:pt x="36868" y="11256"/>
                    <a:pt x="36843" y="11256"/>
                  </a:cubicBezTo>
                  <a:cubicBezTo>
                    <a:pt x="36843" y="11256"/>
                    <a:pt x="36843" y="11231"/>
                    <a:pt x="36843" y="11231"/>
                  </a:cubicBezTo>
                  <a:close/>
                  <a:moveTo>
                    <a:pt x="1956" y="11256"/>
                  </a:moveTo>
                  <a:cubicBezTo>
                    <a:pt x="1956" y="11281"/>
                    <a:pt x="1956" y="11331"/>
                    <a:pt x="1930" y="11356"/>
                  </a:cubicBezTo>
                  <a:cubicBezTo>
                    <a:pt x="1930" y="11306"/>
                    <a:pt x="1930" y="11281"/>
                    <a:pt x="1956" y="11256"/>
                  </a:cubicBezTo>
                  <a:close/>
                  <a:moveTo>
                    <a:pt x="26617" y="11481"/>
                  </a:moveTo>
                  <a:cubicBezTo>
                    <a:pt x="26667" y="11481"/>
                    <a:pt x="26667" y="11531"/>
                    <a:pt x="26667" y="11582"/>
                  </a:cubicBezTo>
                  <a:cubicBezTo>
                    <a:pt x="26642" y="11607"/>
                    <a:pt x="26642" y="11632"/>
                    <a:pt x="26617" y="11657"/>
                  </a:cubicBezTo>
                  <a:cubicBezTo>
                    <a:pt x="26617" y="11590"/>
                    <a:pt x="26617" y="11543"/>
                    <a:pt x="26617" y="11481"/>
                  </a:cubicBezTo>
                  <a:close/>
                  <a:moveTo>
                    <a:pt x="11003" y="11882"/>
                  </a:moveTo>
                  <a:cubicBezTo>
                    <a:pt x="11003" y="11882"/>
                    <a:pt x="11003" y="11882"/>
                    <a:pt x="10978" y="11907"/>
                  </a:cubicBezTo>
                  <a:cubicBezTo>
                    <a:pt x="10978" y="11882"/>
                    <a:pt x="10978" y="11882"/>
                    <a:pt x="10978" y="11882"/>
                  </a:cubicBezTo>
                  <a:close/>
                  <a:moveTo>
                    <a:pt x="30721" y="12446"/>
                  </a:moveTo>
                  <a:cubicBezTo>
                    <a:pt x="30753" y="12446"/>
                    <a:pt x="30778" y="12459"/>
                    <a:pt x="30803" y="12484"/>
                  </a:cubicBezTo>
                  <a:cubicBezTo>
                    <a:pt x="30753" y="12559"/>
                    <a:pt x="30677" y="12659"/>
                    <a:pt x="30602" y="12759"/>
                  </a:cubicBezTo>
                  <a:cubicBezTo>
                    <a:pt x="30527" y="12684"/>
                    <a:pt x="30427" y="12609"/>
                    <a:pt x="30602" y="12484"/>
                  </a:cubicBezTo>
                  <a:cubicBezTo>
                    <a:pt x="30652" y="12459"/>
                    <a:pt x="30690" y="12446"/>
                    <a:pt x="30721" y="12446"/>
                  </a:cubicBezTo>
                  <a:close/>
                  <a:moveTo>
                    <a:pt x="9374" y="12785"/>
                  </a:moveTo>
                  <a:cubicBezTo>
                    <a:pt x="9365" y="12794"/>
                    <a:pt x="9359" y="12803"/>
                    <a:pt x="9355" y="12811"/>
                  </a:cubicBezTo>
                  <a:lnTo>
                    <a:pt x="9355" y="12811"/>
                  </a:lnTo>
                  <a:cubicBezTo>
                    <a:pt x="9359" y="12810"/>
                    <a:pt x="9365" y="12810"/>
                    <a:pt x="9374" y="12810"/>
                  </a:cubicBezTo>
                  <a:cubicBezTo>
                    <a:pt x="9349" y="12810"/>
                    <a:pt x="9349" y="12834"/>
                    <a:pt x="9349" y="12835"/>
                  </a:cubicBezTo>
                  <a:lnTo>
                    <a:pt x="9349" y="12835"/>
                  </a:lnTo>
                  <a:cubicBezTo>
                    <a:pt x="9349" y="12834"/>
                    <a:pt x="9349" y="12824"/>
                    <a:pt x="9355" y="12811"/>
                  </a:cubicBezTo>
                  <a:lnTo>
                    <a:pt x="9355" y="12811"/>
                  </a:lnTo>
                  <a:cubicBezTo>
                    <a:pt x="9349" y="12813"/>
                    <a:pt x="9349" y="12819"/>
                    <a:pt x="9349" y="12835"/>
                  </a:cubicBezTo>
                  <a:cubicBezTo>
                    <a:pt x="9349" y="12810"/>
                    <a:pt x="9349" y="12810"/>
                    <a:pt x="9349" y="12785"/>
                  </a:cubicBezTo>
                  <a:close/>
                  <a:moveTo>
                    <a:pt x="22808" y="12910"/>
                  </a:moveTo>
                  <a:cubicBezTo>
                    <a:pt x="22808" y="12910"/>
                    <a:pt x="22808" y="12935"/>
                    <a:pt x="22808" y="12935"/>
                  </a:cubicBezTo>
                  <a:cubicBezTo>
                    <a:pt x="22808" y="12935"/>
                    <a:pt x="22808" y="12910"/>
                    <a:pt x="22783" y="12910"/>
                  </a:cubicBezTo>
                  <a:close/>
                  <a:moveTo>
                    <a:pt x="23058" y="13035"/>
                  </a:moveTo>
                  <a:cubicBezTo>
                    <a:pt x="23058" y="13035"/>
                    <a:pt x="23058" y="13060"/>
                    <a:pt x="23083" y="13060"/>
                  </a:cubicBezTo>
                  <a:lnTo>
                    <a:pt x="22983" y="13060"/>
                  </a:lnTo>
                  <a:cubicBezTo>
                    <a:pt x="23008" y="13060"/>
                    <a:pt x="23033" y="13035"/>
                    <a:pt x="23058" y="13035"/>
                  </a:cubicBezTo>
                  <a:close/>
                  <a:moveTo>
                    <a:pt x="25383" y="1"/>
                  </a:moveTo>
                  <a:cubicBezTo>
                    <a:pt x="25327" y="1"/>
                    <a:pt x="25270" y="3"/>
                    <a:pt x="25214" y="3"/>
                  </a:cubicBezTo>
                  <a:lnTo>
                    <a:pt x="20377" y="3"/>
                  </a:lnTo>
                  <a:cubicBezTo>
                    <a:pt x="20352" y="53"/>
                    <a:pt x="20327" y="78"/>
                    <a:pt x="20352" y="103"/>
                  </a:cubicBezTo>
                  <a:lnTo>
                    <a:pt x="20302" y="103"/>
                  </a:lnTo>
                  <a:cubicBezTo>
                    <a:pt x="20201" y="128"/>
                    <a:pt x="20101" y="128"/>
                    <a:pt x="19976" y="128"/>
                  </a:cubicBezTo>
                  <a:cubicBezTo>
                    <a:pt x="19951" y="103"/>
                    <a:pt x="19850" y="78"/>
                    <a:pt x="19775" y="53"/>
                  </a:cubicBezTo>
                  <a:cubicBezTo>
                    <a:pt x="19662" y="59"/>
                    <a:pt x="19550" y="60"/>
                    <a:pt x="19437" y="60"/>
                  </a:cubicBezTo>
                  <a:cubicBezTo>
                    <a:pt x="19324" y="60"/>
                    <a:pt x="19211" y="59"/>
                    <a:pt x="19098" y="59"/>
                  </a:cubicBezTo>
                  <a:cubicBezTo>
                    <a:pt x="18873" y="59"/>
                    <a:pt x="18647" y="65"/>
                    <a:pt x="18422" y="103"/>
                  </a:cubicBezTo>
                  <a:cubicBezTo>
                    <a:pt x="17946" y="128"/>
                    <a:pt x="17494" y="128"/>
                    <a:pt x="17018" y="128"/>
                  </a:cubicBezTo>
                  <a:cubicBezTo>
                    <a:pt x="16913" y="185"/>
                    <a:pt x="16802" y="199"/>
                    <a:pt x="16690" y="199"/>
                  </a:cubicBezTo>
                  <a:cubicBezTo>
                    <a:pt x="16567" y="199"/>
                    <a:pt x="16442" y="182"/>
                    <a:pt x="16319" y="182"/>
                  </a:cubicBezTo>
                  <a:cubicBezTo>
                    <a:pt x="16207" y="182"/>
                    <a:pt x="16096" y="196"/>
                    <a:pt x="15991" y="253"/>
                  </a:cubicBezTo>
                  <a:cubicBezTo>
                    <a:pt x="15961" y="224"/>
                    <a:pt x="15932" y="212"/>
                    <a:pt x="15903" y="212"/>
                  </a:cubicBezTo>
                  <a:cubicBezTo>
                    <a:pt x="15882" y="212"/>
                    <a:pt x="15861" y="218"/>
                    <a:pt x="15840" y="228"/>
                  </a:cubicBezTo>
                  <a:cubicBezTo>
                    <a:pt x="15565" y="253"/>
                    <a:pt x="15264" y="253"/>
                    <a:pt x="14988" y="278"/>
                  </a:cubicBezTo>
                  <a:cubicBezTo>
                    <a:pt x="14896" y="312"/>
                    <a:pt x="14804" y="320"/>
                    <a:pt x="14712" y="320"/>
                  </a:cubicBezTo>
                  <a:cubicBezTo>
                    <a:pt x="14621" y="320"/>
                    <a:pt x="14529" y="312"/>
                    <a:pt x="14437" y="312"/>
                  </a:cubicBezTo>
                  <a:cubicBezTo>
                    <a:pt x="14345" y="312"/>
                    <a:pt x="14253" y="320"/>
                    <a:pt x="14161" y="353"/>
                  </a:cubicBezTo>
                  <a:cubicBezTo>
                    <a:pt x="13910" y="378"/>
                    <a:pt x="13685" y="378"/>
                    <a:pt x="13434" y="404"/>
                  </a:cubicBezTo>
                  <a:cubicBezTo>
                    <a:pt x="13322" y="454"/>
                    <a:pt x="13202" y="454"/>
                    <a:pt x="13083" y="454"/>
                  </a:cubicBezTo>
                  <a:cubicBezTo>
                    <a:pt x="12964" y="454"/>
                    <a:pt x="12845" y="454"/>
                    <a:pt x="12733" y="504"/>
                  </a:cubicBezTo>
                  <a:cubicBezTo>
                    <a:pt x="12582" y="504"/>
                    <a:pt x="12407" y="504"/>
                    <a:pt x="12256" y="529"/>
                  </a:cubicBezTo>
                  <a:cubicBezTo>
                    <a:pt x="12164" y="580"/>
                    <a:pt x="12072" y="589"/>
                    <a:pt x="11980" y="589"/>
                  </a:cubicBezTo>
                  <a:cubicBezTo>
                    <a:pt x="11927" y="589"/>
                    <a:pt x="11874" y="586"/>
                    <a:pt x="11821" y="586"/>
                  </a:cubicBezTo>
                  <a:cubicBezTo>
                    <a:pt x="11740" y="586"/>
                    <a:pt x="11660" y="593"/>
                    <a:pt x="11580" y="629"/>
                  </a:cubicBezTo>
                  <a:cubicBezTo>
                    <a:pt x="10728" y="729"/>
                    <a:pt x="9900" y="905"/>
                    <a:pt x="9023" y="905"/>
                  </a:cubicBezTo>
                  <a:cubicBezTo>
                    <a:pt x="8948" y="967"/>
                    <a:pt x="8854" y="967"/>
                    <a:pt x="8763" y="967"/>
                  </a:cubicBezTo>
                  <a:cubicBezTo>
                    <a:pt x="8672" y="967"/>
                    <a:pt x="8585" y="967"/>
                    <a:pt x="8522" y="1030"/>
                  </a:cubicBezTo>
                  <a:lnTo>
                    <a:pt x="8497" y="1030"/>
                  </a:lnTo>
                  <a:cubicBezTo>
                    <a:pt x="8482" y="1001"/>
                    <a:pt x="8459" y="989"/>
                    <a:pt x="8427" y="989"/>
                  </a:cubicBezTo>
                  <a:cubicBezTo>
                    <a:pt x="8405" y="989"/>
                    <a:pt x="8378" y="995"/>
                    <a:pt x="8347" y="1005"/>
                  </a:cubicBezTo>
                  <a:cubicBezTo>
                    <a:pt x="8196" y="1030"/>
                    <a:pt x="8021" y="1030"/>
                    <a:pt x="7870" y="1055"/>
                  </a:cubicBezTo>
                  <a:cubicBezTo>
                    <a:pt x="7820" y="1055"/>
                    <a:pt x="7795" y="1080"/>
                    <a:pt x="7795" y="1155"/>
                  </a:cubicBezTo>
                  <a:cubicBezTo>
                    <a:pt x="7685" y="1114"/>
                    <a:pt x="7574" y="1095"/>
                    <a:pt x="7464" y="1095"/>
                  </a:cubicBezTo>
                  <a:cubicBezTo>
                    <a:pt x="7374" y="1095"/>
                    <a:pt x="7284" y="1108"/>
                    <a:pt x="7194" y="1130"/>
                  </a:cubicBezTo>
                  <a:cubicBezTo>
                    <a:pt x="6442" y="1155"/>
                    <a:pt x="5690" y="1155"/>
                    <a:pt x="4913" y="1155"/>
                  </a:cubicBezTo>
                  <a:cubicBezTo>
                    <a:pt x="4537" y="1180"/>
                    <a:pt x="4537" y="1180"/>
                    <a:pt x="4637" y="1556"/>
                  </a:cubicBezTo>
                  <a:cubicBezTo>
                    <a:pt x="4550" y="1669"/>
                    <a:pt x="4443" y="1694"/>
                    <a:pt x="4330" y="1694"/>
                  </a:cubicBezTo>
                  <a:cubicBezTo>
                    <a:pt x="4240" y="1694"/>
                    <a:pt x="4146" y="1678"/>
                    <a:pt x="4054" y="1678"/>
                  </a:cubicBezTo>
                  <a:cubicBezTo>
                    <a:pt x="4031" y="1678"/>
                    <a:pt x="4008" y="1679"/>
                    <a:pt x="3986" y="1682"/>
                  </a:cubicBezTo>
                  <a:cubicBezTo>
                    <a:pt x="3915" y="1692"/>
                    <a:pt x="3844" y="1695"/>
                    <a:pt x="3773" y="1695"/>
                  </a:cubicBezTo>
                  <a:cubicBezTo>
                    <a:pt x="3665" y="1695"/>
                    <a:pt x="3557" y="1688"/>
                    <a:pt x="3450" y="1688"/>
                  </a:cubicBezTo>
                  <a:cubicBezTo>
                    <a:pt x="3271" y="1688"/>
                    <a:pt x="3096" y="1707"/>
                    <a:pt x="2933" y="1807"/>
                  </a:cubicBezTo>
                  <a:cubicBezTo>
                    <a:pt x="2816" y="1807"/>
                    <a:pt x="2699" y="1796"/>
                    <a:pt x="2590" y="1796"/>
                  </a:cubicBezTo>
                  <a:cubicBezTo>
                    <a:pt x="2535" y="1796"/>
                    <a:pt x="2482" y="1799"/>
                    <a:pt x="2432" y="1807"/>
                  </a:cubicBezTo>
                  <a:cubicBezTo>
                    <a:pt x="1179" y="2058"/>
                    <a:pt x="552" y="2033"/>
                    <a:pt x="326" y="3486"/>
                  </a:cubicBezTo>
                  <a:cubicBezTo>
                    <a:pt x="201" y="4063"/>
                    <a:pt x="377" y="4639"/>
                    <a:pt x="226" y="5216"/>
                  </a:cubicBezTo>
                  <a:lnTo>
                    <a:pt x="201" y="5541"/>
                  </a:lnTo>
                  <a:cubicBezTo>
                    <a:pt x="101" y="5767"/>
                    <a:pt x="226" y="6018"/>
                    <a:pt x="101" y="6218"/>
                  </a:cubicBezTo>
                  <a:cubicBezTo>
                    <a:pt x="101" y="6343"/>
                    <a:pt x="76" y="6469"/>
                    <a:pt x="76" y="6594"/>
                  </a:cubicBezTo>
                  <a:cubicBezTo>
                    <a:pt x="1" y="7045"/>
                    <a:pt x="1" y="7521"/>
                    <a:pt x="76" y="7998"/>
                  </a:cubicBezTo>
                  <a:cubicBezTo>
                    <a:pt x="76" y="8148"/>
                    <a:pt x="101" y="8298"/>
                    <a:pt x="101" y="8474"/>
                  </a:cubicBezTo>
                  <a:cubicBezTo>
                    <a:pt x="226" y="8724"/>
                    <a:pt x="76" y="9025"/>
                    <a:pt x="201" y="9276"/>
                  </a:cubicBezTo>
                  <a:cubicBezTo>
                    <a:pt x="502" y="10704"/>
                    <a:pt x="828" y="12083"/>
                    <a:pt x="1354" y="13436"/>
                  </a:cubicBezTo>
                  <a:cubicBezTo>
                    <a:pt x="1680" y="14263"/>
                    <a:pt x="2281" y="14765"/>
                    <a:pt x="3184" y="14840"/>
                  </a:cubicBezTo>
                  <a:cubicBezTo>
                    <a:pt x="3296" y="14902"/>
                    <a:pt x="3415" y="14902"/>
                    <a:pt x="3534" y="14902"/>
                  </a:cubicBezTo>
                  <a:cubicBezTo>
                    <a:pt x="3654" y="14902"/>
                    <a:pt x="3773" y="14902"/>
                    <a:pt x="3885" y="14965"/>
                  </a:cubicBezTo>
                  <a:lnTo>
                    <a:pt x="4086" y="14965"/>
                  </a:lnTo>
                  <a:cubicBezTo>
                    <a:pt x="4249" y="15019"/>
                    <a:pt x="4412" y="15031"/>
                    <a:pt x="4574" y="15031"/>
                  </a:cubicBezTo>
                  <a:cubicBezTo>
                    <a:pt x="4698" y="15031"/>
                    <a:pt x="4821" y="15024"/>
                    <a:pt x="4944" y="15024"/>
                  </a:cubicBezTo>
                  <a:cubicBezTo>
                    <a:pt x="5103" y="15024"/>
                    <a:pt x="5260" y="15036"/>
                    <a:pt x="5414" y="15090"/>
                  </a:cubicBezTo>
                  <a:cubicBezTo>
                    <a:pt x="5615" y="15090"/>
                    <a:pt x="5815" y="15090"/>
                    <a:pt x="6016" y="15115"/>
                  </a:cubicBezTo>
                  <a:cubicBezTo>
                    <a:pt x="6041" y="15166"/>
                    <a:pt x="6041" y="15191"/>
                    <a:pt x="6041" y="15241"/>
                  </a:cubicBezTo>
                  <a:cubicBezTo>
                    <a:pt x="5765" y="15391"/>
                    <a:pt x="5815" y="15617"/>
                    <a:pt x="5890" y="15867"/>
                  </a:cubicBezTo>
                  <a:cubicBezTo>
                    <a:pt x="6038" y="15972"/>
                    <a:pt x="6194" y="15998"/>
                    <a:pt x="6353" y="15998"/>
                  </a:cubicBezTo>
                  <a:cubicBezTo>
                    <a:pt x="6506" y="15998"/>
                    <a:pt x="6661" y="15975"/>
                    <a:pt x="6815" y="15975"/>
                  </a:cubicBezTo>
                  <a:cubicBezTo>
                    <a:pt x="6883" y="15975"/>
                    <a:pt x="6951" y="15979"/>
                    <a:pt x="7018" y="15993"/>
                  </a:cubicBezTo>
                  <a:cubicBezTo>
                    <a:pt x="7110" y="15941"/>
                    <a:pt x="7207" y="15932"/>
                    <a:pt x="7302" y="15932"/>
                  </a:cubicBezTo>
                  <a:cubicBezTo>
                    <a:pt x="7357" y="15932"/>
                    <a:pt x="7412" y="15935"/>
                    <a:pt x="7465" y="15935"/>
                  </a:cubicBezTo>
                  <a:cubicBezTo>
                    <a:pt x="7546" y="15935"/>
                    <a:pt x="7624" y="15928"/>
                    <a:pt x="7695" y="15892"/>
                  </a:cubicBezTo>
                  <a:cubicBezTo>
                    <a:pt x="7895" y="15867"/>
                    <a:pt x="8096" y="15867"/>
                    <a:pt x="8296" y="15867"/>
                  </a:cubicBezTo>
                  <a:cubicBezTo>
                    <a:pt x="8422" y="15805"/>
                    <a:pt x="8547" y="15798"/>
                    <a:pt x="8672" y="15798"/>
                  </a:cubicBezTo>
                  <a:cubicBezTo>
                    <a:pt x="8704" y="15798"/>
                    <a:pt x="8735" y="15799"/>
                    <a:pt x="8766" y="15799"/>
                  </a:cubicBezTo>
                  <a:cubicBezTo>
                    <a:pt x="8860" y="15799"/>
                    <a:pt x="8954" y="15795"/>
                    <a:pt x="9048" y="15767"/>
                  </a:cubicBezTo>
                  <a:cubicBezTo>
                    <a:pt x="9069" y="15788"/>
                    <a:pt x="9095" y="15796"/>
                    <a:pt x="9123" y="15796"/>
                  </a:cubicBezTo>
                  <a:cubicBezTo>
                    <a:pt x="9162" y="15796"/>
                    <a:pt x="9205" y="15781"/>
                    <a:pt x="9249" y="15767"/>
                  </a:cubicBezTo>
                  <a:cubicBezTo>
                    <a:pt x="9750" y="15742"/>
                    <a:pt x="10251" y="15742"/>
                    <a:pt x="10778" y="15717"/>
                  </a:cubicBezTo>
                  <a:cubicBezTo>
                    <a:pt x="10803" y="15717"/>
                    <a:pt x="10828" y="15692"/>
                    <a:pt x="10828" y="15667"/>
                  </a:cubicBezTo>
                  <a:cubicBezTo>
                    <a:pt x="10878" y="15667"/>
                    <a:pt x="10928" y="15673"/>
                    <a:pt x="10978" y="15673"/>
                  </a:cubicBezTo>
                  <a:cubicBezTo>
                    <a:pt x="11028" y="15673"/>
                    <a:pt x="11078" y="15667"/>
                    <a:pt x="11129" y="15642"/>
                  </a:cubicBezTo>
                  <a:cubicBezTo>
                    <a:pt x="11179" y="15642"/>
                    <a:pt x="11204" y="15642"/>
                    <a:pt x="11229" y="15667"/>
                  </a:cubicBezTo>
                  <a:cubicBezTo>
                    <a:pt x="11372" y="15667"/>
                    <a:pt x="11515" y="15683"/>
                    <a:pt x="11654" y="15683"/>
                  </a:cubicBezTo>
                  <a:cubicBezTo>
                    <a:pt x="11758" y="15683"/>
                    <a:pt x="11859" y="15674"/>
                    <a:pt x="11956" y="15642"/>
                  </a:cubicBezTo>
                  <a:cubicBezTo>
                    <a:pt x="12332" y="15617"/>
                    <a:pt x="12707" y="15617"/>
                    <a:pt x="13083" y="15592"/>
                  </a:cubicBezTo>
                  <a:cubicBezTo>
                    <a:pt x="13174" y="15551"/>
                    <a:pt x="13268" y="15543"/>
                    <a:pt x="13361" y="15543"/>
                  </a:cubicBezTo>
                  <a:cubicBezTo>
                    <a:pt x="13424" y="15543"/>
                    <a:pt x="13486" y="15547"/>
                    <a:pt x="13546" y="15547"/>
                  </a:cubicBezTo>
                  <a:cubicBezTo>
                    <a:pt x="13621" y="15547"/>
                    <a:pt x="13693" y="15541"/>
                    <a:pt x="13760" y="15516"/>
                  </a:cubicBezTo>
                  <a:cubicBezTo>
                    <a:pt x="14462" y="15441"/>
                    <a:pt x="15139" y="15391"/>
                    <a:pt x="15840" y="15341"/>
                  </a:cubicBezTo>
                  <a:lnTo>
                    <a:pt x="20828" y="15341"/>
                  </a:lnTo>
                  <a:cubicBezTo>
                    <a:pt x="21114" y="15289"/>
                    <a:pt x="21400" y="15276"/>
                    <a:pt x="21685" y="15276"/>
                  </a:cubicBezTo>
                  <a:cubicBezTo>
                    <a:pt x="21974" y="15276"/>
                    <a:pt x="22262" y="15289"/>
                    <a:pt x="22551" y="15289"/>
                  </a:cubicBezTo>
                  <a:cubicBezTo>
                    <a:pt x="22803" y="15289"/>
                    <a:pt x="23056" y="15279"/>
                    <a:pt x="23309" y="15241"/>
                  </a:cubicBezTo>
                  <a:cubicBezTo>
                    <a:pt x="23484" y="15241"/>
                    <a:pt x="23660" y="15216"/>
                    <a:pt x="23810" y="15216"/>
                  </a:cubicBezTo>
                  <a:cubicBezTo>
                    <a:pt x="23964" y="15161"/>
                    <a:pt x="24112" y="15149"/>
                    <a:pt x="24260" y="15149"/>
                  </a:cubicBezTo>
                  <a:cubicBezTo>
                    <a:pt x="24370" y="15149"/>
                    <a:pt x="24481" y="15156"/>
                    <a:pt x="24592" y="15156"/>
                  </a:cubicBezTo>
                  <a:cubicBezTo>
                    <a:pt x="24673" y="15156"/>
                    <a:pt x="24755" y="15152"/>
                    <a:pt x="24838" y="15140"/>
                  </a:cubicBezTo>
                  <a:cubicBezTo>
                    <a:pt x="24888" y="15140"/>
                    <a:pt x="24963" y="15115"/>
                    <a:pt x="25013" y="15090"/>
                  </a:cubicBezTo>
                  <a:cubicBezTo>
                    <a:pt x="25114" y="15115"/>
                    <a:pt x="25189" y="15115"/>
                    <a:pt x="25264" y="15115"/>
                  </a:cubicBezTo>
                  <a:cubicBezTo>
                    <a:pt x="25464" y="15115"/>
                    <a:pt x="25665" y="15090"/>
                    <a:pt x="25865" y="15090"/>
                  </a:cubicBezTo>
                  <a:cubicBezTo>
                    <a:pt x="25891" y="15065"/>
                    <a:pt x="25891" y="15040"/>
                    <a:pt x="25916" y="15015"/>
                  </a:cubicBezTo>
                  <a:lnTo>
                    <a:pt x="26016" y="15015"/>
                  </a:lnTo>
                  <a:cubicBezTo>
                    <a:pt x="26016" y="14990"/>
                    <a:pt x="26016" y="14990"/>
                    <a:pt x="26041" y="14965"/>
                  </a:cubicBezTo>
                  <a:cubicBezTo>
                    <a:pt x="26242" y="15019"/>
                    <a:pt x="26444" y="15044"/>
                    <a:pt x="26649" y="15044"/>
                  </a:cubicBezTo>
                  <a:cubicBezTo>
                    <a:pt x="26827" y="15044"/>
                    <a:pt x="27008" y="15025"/>
                    <a:pt x="27194" y="14990"/>
                  </a:cubicBezTo>
                  <a:cubicBezTo>
                    <a:pt x="27294" y="14965"/>
                    <a:pt x="27419" y="14965"/>
                    <a:pt x="27545" y="14965"/>
                  </a:cubicBezTo>
                  <a:cubicBezTo>
                    <a:pt x="27642" y="14907"/>
                    <a:pt x="27747" y="14894"/>
                    <a:pt x="27853" y="14894"/>
                  </a:cubicBezTo>
                  <a:cubicBezTo>
                    <a:pt x="27940" y="14894"/>
                    <a:pt x="28027" y="14902"/>
                    <a:pt x="28113" y="14902"/>
                  </a:cubicBezTo>
                  <a:cubicBezTo>
                    <a:pt x="28193" y="14902"/>
                    <a:pt x="28272" y="14895"/>
                    <a:pt x="28347" y="14865"/>
                  </a:cubicBezTo>
                  <a:cubicBezTo>
                    <a:pt x="29048" y="14714"/>
                    <a:pt x="29725" y="14589"/>
                    <a:pt x="30427" y="14464"/>
                  </a:cubicBezTo>
                  <a:cubicBezTo>
                    <a:pt x="30728" y="14414"/>
                    <a:pt x="31053" y="14364"/>
                    <a:pt x="31354" y="14288"/>
                  </a:cubicBezTo>
                  <a:cubicBezTo>
                    <a:pt x="31855" y="14213"/>
                    <a:pt x="32382" y="14113"/>
                    <a:pt x="32858" y="13862"/>
                  </a:cubicBezTo>
                  <a:cubicBezTo>
                    <a:pt x="34086" y="13587"/>
                    <a:pt x="35289" y="13186"/>
                    <a:pt x="36492" y="12785"/>
                  </a:cubicBezTo>
                  <a:cubicBezTo>
                    <a:pt x="37069" y="12559"/>
                    <a:pt x="37645" y="12333"/>
                    <a:pt x="38221" y="12108"/>
                  </a:cubicBezTo>
                  <a:cubicBezTo>
                    <a:pt x="38622" y="11957"/>
                    <a:pt x="38873" y="11707"/>
                    <a:pt x="38647" y="11256"/>
                  </a:cubicBezTo>
                  <a:cubicBezTo>
                    <a:pt x="38698" y="11181"/>
                    <a:pt x="38748" y="11130"/>
                    <a:pt x="38798" y="11080"/>
                  </a:cubicBezTo>
                  <a:cubicBezTo>
                    <a:pt x="38859" y="11029"/>
                    <a:pt x="38929" y="11020"/>
                    <a:pt x="39000" y="11020"/>
                  </a:cubicBezTo>
                  <a:cubicBezTo>
                    <a:pt x="39042" y="11020"/>
                    <a:pt x="39083" y="11023"/>
                    <a:pt x="39124" y="11023"/>
                  </a:cubicBezTo>
                  <a:cubicBezTo>
                    <a:pt x="39186" y="11023"/>
                    <a:pt x="39246" y="11016"/>
                    <a:pt x="39299" y="10980"/>
                  </a:cubicBezTo>
                  <a:cubicBezTo>
                    <a:pt x="39349" y="11005"/>
                    <a:pt x="39393" y="11018"/>
                    <a:pt x="39437" y="11018"/>
                  </a:cubicBezTo>
                  <a:cubicBezTo>
                    <a:pt x="39481" y="11018"/>
                    <a:pt x="39525" y="11005"/>
                    <a:pt x="39575" y="10980"/>
                  </a:cubicBezTo>
                  <a:cubicBezTo>
                    <a:pt x="40477" y="10880"/>
                    <a:pt x="41379" y="10754"/>
                    <a:pt x="42156" y="10178"/>
                  </a:cubicBezTo>
                  <a:cubicBezTo>
                    <a:pt x="42683" y="9526"/>
                    <a:pt x="42658" y="9426"/>
                    <a:pt x="42031" y="9176"/>
                  </a:cubicBezTo>
                  <a:cubicBezTo>
                    <a:pt x="41901" y="9064"/>
                    <a:pt x="41750" y="9042"/>
                    <a:pt x="41595" y="9042"/>
                  </a:cubicBezTo>
                  <a:cubicBezTo>
                    <a:pt x="41495" y="9042"/>
                    <a:pt x="41394" y="9051"/>
                    <a:pt x="41295" y="9051"/>
                  </a:cubicBezTo>
                  <a:cubicBezTo>
                    <a:pt x="41134" y="9051"/>
                    <a:pt x="40980" y="9027"/>
                    <a:pt x="40853" y="8900"/>
                  </a:cubicBezTo>
                  <a:cubicBezTo>
                    <a:pt x="40878" y="8549"/>
                    <a:pt x="40552" y="8449"/>
                    <a:pt x="40352" y="8248"/>
                  </a:cubicBezTo>
                  <a:cubicBezTo>
                    <a:pt x="40477" y="8173"/>
                    <a:pt x="40602" y="8098"/>
                    <a:pt x="40728" y="7998"/>
                  </a:cubicBezTo>
                  <a:cubicBezTo>
                    <a:pt x="40978" y="7872"/>
                    <a:pt x="41003" y="7647"/>
                    <a:pt x="40978" y="7396"/>
                  </a:cubicBezTo>
                  <a:cubicBezTo>
                    <a:pt x="40928" y="7196"/>
                    <a:pt x="40778" y="7070"/>
                    <a:pt x="40577" y="6970"/>
                  </a:cubicBezTo>
                  <a:cubicBezTo>
                    <a:pt x="40349" y="6902"/>
                    <a:pt x="40183" y="6688"/>
                    <a:pt x="39929" y="6688"/>
                  </a:cubicBezTo>
                  <a:cubicBezTo>
                    <a:pt x="39903" y="6688"/>
                    <a:pt x="39877" y="6690"/>
                    <a:pt x="39850" y="6694"/>
                  </a:cubicBezTo>
                  <a:cubicBezTo>
                    <a:pt x="39424" y="6419"/>
                    <a:pt x="38873" y="6419"/>
                    <a:pt x="38422" y="6193"/>
                  </a:cubicBezTo>
                  <a:cubicBezTo>
                    <a:pt x="38359" y="6131"/>
                    <a:pt x="38284" y="6120"/>
                    <a:pt x="38205" y="6120"/>
                  </a:cubicBezTo>
                  <a:cubicBezTo>
                    <a:pt x="38164" y="6120"/>
                    <a:pt x="38122" y="6123"/>
                    <a:pt x="38081" y="6123"/>
                  </a:cubicBezTo>
                  <a:cubicBezTo>
                    <a:pt x="38008" y="6123"/>
                    <a:pt x="37936" y="6114"/>
                    <a:pt x="37871" y="6068"/>
                  </a:cubicBezTo>
                  <a:lnTo>
                    <a:pt x="37394" y="6068"/>
                  </a:lnTo>
                  <a:cubicBezTo>
                    <a:pt x="37344" y="5967"/>
                    <a:pt x="37319" y="5892"/>
                    <a:pt x="37269" y="5817"/>
                  </a:cubicBezTo>
                  <a:cubicBezTo>
                    <a:pt x="37570" y="5792"/>
                    <a:pt x="37845" y="5692"/>
                    <a:pt x="38046" y="5416"/>
                  </a:cubicBezTo>
                  <a:cubicBezTo>
                    <a:pt x="38071" y="5366"/>
                    <a:pt x="38121" y="5341"/>
                    <a:pt x="38171" y="5291"/>
                  </a:cubicBezTo>
                  <a:cubicBezTo>
                    <a:pt x="38422" y="5065"/>
                    <a:pt x="38422" y="4790"/>
                    <a:pt x="38246" y="4514"/>
                  </a:cubicBezTo>
                  <a:lnTo>
                    <a:pt x="38171" y="4514"/>
                  </a:lnTo>
                  <a:cubicBezTo>
                    <a:pt x="38121" y="4013"/>
                    <a:pt x="37720" y="3887"/>
                    <a:pt x="37344" y="3737"/>
                  </a:cubicBezTo>
                  <a:cubicBezTo>
                    <a:pt x="37444" y="3561"/>
                    <a:pt x="37620" y="3411"/>
                    <a:pt x="37394" y="3211"/>
                  </a:cubicBezTo>
                  <a:cubicBezTo>
                    <a:pt x="37394" y="3135"/>
                    <a:pt x="37394" y="3060"/>
                    <a:pt x="37369" y="2985"/>
                  </a:cubicBezTo>
                  <a:cubicBezTo>
                    <a:pt x="37280" y="2873"/>
                    <a:pt x="37250" y="2701"/>
                    <a:pt x="37085" y="2701"/>
                  </a:cubicBezTo>
                  <a:cubicBezTo>
                    <a:pt x="37065" y="2701"/>
                    <a:pt x="37043" y="2704"/>
                    <a:pt x="37018" y="2709"/>
                  </a:cubicBezTo>
                  <a:cubicBezTo>
                    <a:pt x="36968" y="2584"/>
                    <a:pt x="36818" y="2534"/>
                    <a:pt x="36743" y="2459"/>
                  </a:cubicBezTo>
                  <a:cubicBezTo>
                    <a:pt x="35865" y="1757"/>
                    <a:pt x="34838" y="1456"/>
                    <a:pt x="33760" y="1281"/>
                  </a:cubicBezTo>
                  <a:cubicBezTo>
                    <a:pt x="33459" y="1105"/>
                    <a:pt x="33109" y="1055"/>
                    <a:pt x="32733" y="1055"/>
                  </a:cubicBezTo>
                  <a:cubicBezTo>
                    <a:pt x="32557" y="1005"/>
                    <a:pt x="32382" y="955"/>
                    <a:pt x="32231" y="880"/>
                  </a:cubicBezTo>
                  <a:cubicBezTo>
                    <a:pt x="32169" y="855"/>
                    <a:pt x="32106" y="836"/>
                    <a:pt x="32043" y="836"/>
                  </a:cubicBezTo>
                  <a:cubicBezTo>
                    <a:pt x="31981" y="836"/>
                    <a:pt x="31918" y="855"/>
                    <a:pt x="31855" y="905"/>
                  </a:cubicBezTo>
                  <a:cubicBezTo>
                    <a:pt x="31855" y="880"/>
                    <a:pt x="31830" y="855"/>
                    <a:pt x="31805" y="855"/>
                  </a:cubicBezTo>
                  <a:cubicBezTo>
                    <a:pt x="31747" y="838"/>
                    <a:pt x="31688" y="835"/>
                    <a:pt x="31631" y="835"/>
                  </a:cubicBezTo>
                  <a:cubicBezTo>
                    <a:pt x="31602" y="835"/>
                    <a:pt x="31573" y="836"/>
                    <a:pt x="31545" y="836"/>
                  </a:cubicBezTo>
                  <a:cubicBezTo>
                    <a:pt x="31461" y="836"/>
                    <a:pt x="31379" y="830"/>
                    <a:pt x="31304" y="779"/>
                  </a:cubicBezTo>
                  <a:cubicBezTo>
                    <a:pt x="31279" y="792"/>
                    <a:pt x="31260" y="798"/>
                    <a:pt x="31241" y="798"/>
                  </a:cubicBezTo>
                  <a:cubicBezTo>
                    <a:pt x="31223" y="798"/>
                    <a:pt x="31204" y="792"/>
                    <a:pt x="31179" y="779"/>
                  </a:cubicBezTo>
                  <a:cubicBezTo>
                    <a:pt x="31061" y="725"/>
                    <a:pt x="30933" y="713"/>
                    <a:pt x="30802" y="713"/>
                  </a:cubicBezTo>
                  <a:cubicBezTo>
                    <a:pt x="30701" y="713"/>
                    <a:pt x="30598" y="720"/>
                    <a:pt x="30495" y="720"/>
                  </a:cubicBezTo>
                  <a:cubicBezTo>
                    <a:pt x="30361" y="720"/>
                    <a:pt x="30228" y="708"/>
                    <a:pt x="30101" y="654"/>
                  </a:cubicBezTo>
                  <a:lnTo>
                    <a:pt x="29901" y="654"/>
                  </a:lnTo>
                  <a:cubicBezTo>
                    <a:pt x="29713" y="592"/>
                    <a:pt x="29523" y="577"/>
                    <a:pt x="29333" y="577"/>
                  </a:cubicBezTo>
                  <a:cubicBezTo>
                    <a:pt x="29160" y="577"/>
                    <a:pt x="28987" y="589"/>
                    <a:pt x="28817" y="589"/>
                  </a:cubicBezTo>
                  <a:cubicBezTo>
                    <a:pt x="28649" y="589"/>
                    <a:pt x="28483" y="577"/>
                    <a:pt x="28322" y="529"/>
                  </a:cubicBezTo>
                  <a:cubicBezTo>
                    <a:pt x="28246" y="529"/>
                    <a:pt x="28171" y="529"/>
                    <a:pt x="28096" y="504"/>
                  </a:cubicBezTo>
                  <a:cubicBezTo>
                    <a:pt x="27913" y="453"/>
                    <a:pt x="27726" y="439"/>
                    <a:pt x="27538" y="439"/>
                  </a:cubicBezTo>
                  <a:cubicBezTo>
                    <a:pt x="27318" y="439"/>
                    <a:pt x="27098" y="458"/>
                    <a:pt x="26881" y="458"/>
                  </a:cubicBezTo>
                  <a:cubicBezTo>
                    <a:pt x="26826" y="458"/>
                    <a:pt x="26772" y="457"/>
                    <a:pt x="26718" y="454"/>
                  </a:cubicBezTo>
                  <a:cubicBezTo>
                    <a:pt x="26617" y="479"/>
                    <a:pt x="26567" y="504"/>
                    <a:pt x="26542" y="529"/>
                  </a:cubicBezTo>
                  <a:cubicBezTo>
                    <a:pt x="26292" y="429"/>
                    <a:pt x="25966" y="504"/>
                    <a:pt x="25865" y="128"/>
                  </a:cubicBezTo>
                  <a:cubicBezTo>
                    <a:pt x="25715" y="15"/>
                    <a:pt x="25551" y="1"/>
                    <a:pt x="25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2"/>
            <p:cNvSpPr txBox="1"/>
            <p:nvPr/>
          </p:nvSpPr>
          <p:spPr>
            <a:xfrm>
              <a:off x="5806549" y="852495"/>
              <a:ext cx="2587438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000" b="1" dirty="0" smtClean="0">
                  <a:solidFill>
                    <a:schemeClr val="dk1"/>
                  </a:solidFill>
                  <a:latin typeface="+mj-lt"/>
                  <a:ea typeface="Englebert"/>
                  <a:cs typeface="Englebert"/>
                  <a:sym typeface="Englebert"/>
                </a:rPr>
                <a:t>Luyện đọc câu</a:t>
              </a:r>
              <a:endParaRPr sz="3000" b="1" dirty="0">
                <a:solidFill>
                  <a:schemeClr val="dk1"/>
                </a:solidFill>
                <a:latin typeface="+mj-lt"/>
                <a:ea typeface="Englebert"/>
                <a:cs typeface="Englebert"/>
                <a:sym typeface="Englebert"/>
              </a:endParaRPr>
            </a:p>
          </p:txBody>
        </p:sp>
        <p:sp>
          <p:nvSpPr>
            <p:cNvPr id="32" name="Google Shape;1240;p27"/>
            <p:cNvSpPr/>
            <p:nvPr/>
          </p:nvSpPr>
          <p:spPr>
            <a:xfrm>
              <a:off x="5440286" y="804501"/>
              <a:ext cx="438271" cy="399097"/>
            </a:xfrm>
            <a:custGeom>
              <a:avLst/>
              <a:gdLst/>
              <a:ahLst/>
              <a:cxnLst/>
              <a:rect l="l" t="t" r="r" b="b"/>
              <a:pathLst>
                <a:path w="12698" h="11563" extrusionOk="0">
                  <a:moveTo>
                    <a:pt x="2490" y="820"/>
                  </a:moveTo>
                  <a:cubicBezTo>
                    <a:pt x="3529" y="914"/>
                    <a:pt x="4600" y="1292"/>
                    <a:pt x="5483" y="2017"/>
                  </a:cubicBezTo>
                  <a:lnTo>
                    <a:pt x="5798" y="2237"/>
                  </a:lnTo>
                  <a:lnTo>
                    <a:pt x="5798" y="10334"/>
                  </a:lnTo>
                  <a:lnTo>
                    <a:pt x="5766" y="10334"/>
                  </a:lnTo>
                  <a:cubicBezTo>
                    <a:pt x="4789" y="9609"/>
                    <a:pt x="3655" y="9168"/>
                    <a:pt x="2490" y="9105"/>
                  </a:cubicBezTo>
                  <a:lnTo>
                    <a:pt x="2490" y="820"/>
                  </a:lnTo>
                  <a:close/>
                  <a:moveTo>
                    <a:pt x="9925" y="883"/>
                  </a:moveTo>
                  <a:lnTo>
                    <a:pt x="9925" y="9137"/>
                  </a:lnTo>
                  <a:cubicBezTo>
                    <a:pt x="8728" y="9200"/>
                    <a:pt x="7593" y="9609"/>
                    <a:pt x="6617" y="10334"/>
                  </a:cubicBezTo>
                  <a:lnTo>
                    <a:pt x="6617" y="2300"/>
                  </a:lnTo>
                  <a:lnTo>
                    <a:pt x="6932" y="2048"/>
                  </a:lnTo>
                  <a:cubicBezTo>
                    <a:pt x="7782" y="1355"/>
                    <a:pt x="8854" y="946"/>
                    <a:pt x="9925" y="883"/>
                  </a:cubicBezTo>
                  <a:close/>
                  <a:moveTo>
                    <a:pt x="1702" y="2458"/>
                  </a:moveTo>
                  <a:lnTo>
                    <a:pt x="1702" y="9483"/>
                  </a:lnTo>
                  <a:cubicBezTo>
                    <a:pt x="1702" y="9735"/>
                    <a:pt x="1891" y="9924"/>
                    <a:pt x="2080" y="9924"/>
                  </a:cubicBezTo>
                  <a:cubicBezTo>
                    <a:pt x="3057" y="9924"/>
                    <a:pt x="4096" y="10208"/>
                    <a:pt x="4978" y="10744"/>
                  </a:cubicBezTo>
                  <a:lnTo>
                    <a:pt x="1261" y="10744"/>
                  </a:lnTo>
                  <a:cubicBezTo>
                    <a:pt x="1009" y="10744"/>
                    <a:pt x="851" y="10555"/>
                    <a:pt x="851" y="10334"/>
                  </a:cubicBezTo>
                  <a:lnTo>
                    <a:pt x="851" y="2867"/>
                  </a:lnTo>
                  <a:cubicBezTo>
                    <a:pt x="851" y="2647"/>
                    <a:pt x="1040" y="2489"/>
                    <a:pt x="1261" y="2458"/>
                  </a:cubicBezTo>
                  <a:close/>
                  <a:moveTo>
                    <a:pt x="11406" y="2458"/>
                  </a:moveTo>
                  <a:cubicBezTo>
                    <a:pt x="11658" y="2458"/>
                    <a:pt x="11815" y="2647"/>
                    <a:pt x="11847" y="2867"/>
                  </a:cubicBezTo>
                  <a:lnTo>
                    <a:pt x="11847" y="10334"/>
                  </a:lnTo>
                  <a:cubicBezTo>
                    <a:pt x="11847" y="10555"/>
                    <a:pt x="11658" y="10712"/>
                    <a:pt x="11406" y="10744"/>
                  </a:cubicBezTo>
                  <a:lnTo>
                    <a:pt x="7436" y="10744"/>
                  </a:lnTo>
                  <a:cubicBezTo>
                    <a:pt x="8255" y="10239"/>
                    <a:pt x="9295" y="9924"/>
                    <a:pt x="10303" y="9924"/>
                  </a:cubicBezTo>
                  <a:cubicBezTo>
                    <a:pt x="10555" y="9924"/>
                    <a:pt x="10712" y="9735"/>
                    <a:pt x="10712" y="9483"/>
                  </a:cubicBezTo>
                  <a:lnTo>
                    <a:pt x="10712" y="2458"/>
                  </a:lnTo>
                  <a:close/>
                  <a:moveTo>
                    <a:pt x="2080" y="0"/>
                  </a:moveTo>
                  <a:cubicBezTo>
                    <a:pt x="1828" y="0"/>
                    <a:pt x="1670" y="189"/>
                    <a:pt x="1670" y="410"/>
                  </a:cubicBezTo>
                  <a:lnTo>
                    <a:pt x="1670" y="1670"/>
                  </a:lnTo>
                  <a:lnTo>
                    <a:pt x="1261" y="1670"/>
                  </a:lnTo>
                  <a:cubicBezTo>
                    <a:pt x="568" y="1670"/>
                    <a:pt x="1" y="2206"/>
                    <a:pt x="32" y="2930"/>
                  </a:cubicBezTo>
                  <a:lnTo>
                    <a:pt x="32" y="10334"/>
                  </a:lnTo>
                  <a:cubicBezTo>
                    <a:pt x="32" y="10996"/>
                    <a:pt x="568" y="11563"/>
                    <a:pt x="1261" y="11563"/>
                  </a:cubicBezTo>
                  <a:lnTo>
                    <a:pt x="11437" y="11563"/>
                  </a:lnTo>
                  <a:cubicBezTo>
                    <a:pt x="12130" y="11563"/>
                    <a:pt x="12697" y="11027"/>
                    <a:pt x="12697" y="10334"/>
                  </a:cubicBezTo>
                  <a:lnTo>
                    <a:pt x="12697" y="2867"/>
                  </a:lnTo>
                  <a:cubicBezTo>
                    <a:pt x="12666" y="2206"/>
                    <a:pt x="12130" y="1670"/>
                    <a:pt x="11437" y="1670"/>
                  </a:cubicBezTo>
                  <a:lnTo>
                    <a:pt x="10744" y="1670"/>
                  </a:lnTo>
                  <a:lnTo>
                    <a:pt x="10744" y="410"/>
                  </a:lnTo>
                  <a:cubicBezTo>
                    <a:pt x="10744" y="158"/>
                    <a:pt x="10555" y="0"/>
                    <a:pt x="10334" y="0"/>
                  </a:cubicBezTo>
                  <a:cubicBezTo>
                    <a:pt x="8980" y="0"/>
                    <a:pt x="7562" y="473"/>
                    <a:pt x="6396" y="1387"/>
                  </a:cubicBezTo>
                  <a:lnTo>
                    <a:pt x="6207" y="1544"/>
                  </a:lnTo>
                  <a:lnTo>
                    <a:pt x="6018" y="1387"/>
                  </a:lnTo>
                  <a:cubicBezTo>
                    <a:pt x="4915" y="473"/>
                    <a:pt x="3498" y="0"/>
                    <a:pt x="2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3275856" y="699542"/>
            <a:ext cx="0" cy="38164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Google Shape;59;p14"/>
          <p:cNvSpPr/>
          <p:nvPr/>
        </p:nvSpPr>
        <p:spPr>
          <a:xfrm rot="1781896">
            <a:off x="7336629" y="40757"/>
            <a:ext cx="2711689" cy="643281"/>
          </a:xfrm>
          <a:custGeom>
            <a:avLst/>
            <a:gdLst/>
            <a:ahLst/>
            <a:cxnLst/>
            <a:rect l="l" t="t" r="r" b="b"/>
            <a:pathLst>
              <a:path w="51255" h="10215" extrusionOk="0">
                <a:moveTo>
                  <a:pt x="5389" y="2137"/>
                </a:moveTo>
                <a:cubicBezTo>
                  <a:pt x="5389" y="2137"/>
                  <a:pt x="5364" y="2137"/>
                  <a:pt x="5364" y="2162"/>
                </a:cubicBezTo>
                <a:cubicBezTo>
                  <a:pt x="5364" y="2137"/>
                  <a:pt x="5364" y="2137"/>
                  <a:pt x="5364" y="2137"/>
                </a:cubicBezTo>
                <a:close/>
                <a:moveTo>
                  <a:pt x="12257" y="2312"/>
                </a:moveTo>
                <a:cubicBezTo>
                  <a:pt x="12244" y="2337"/>
                  <a:pt x="12231" y="2344"/>
                  <a:pt x="12219" y="2344"/>
                </a:cubicBezTo>
                <a:cubicBezTo>
                  <a:pt x="12206" y="2344"/>
                  <a:pt x="12194" y="2337"/>
                  <a:pt x="12181" y="2337"/>
                </a:cubicBezTo>
                <a:cubicBezTo>
                  <a:pt x="12206" y="2312"/>
                  <a:pt x="12231" y="2312"/>
                  <a:pt x="12257" y="2312"/>
                </a:cubicBezTo>
                <a:close/>
                <a:moveTo>
                  <a:pt x="9976" y="2438"/>
                </a:moveTo>
                <a:cubicBezTo>
                  <a:pt x="10001" y="2438"/>
                  <a:pt x="10051" y="2463"/>
                  <a:pt x="10076" y="2463"/>
                </a:cubicBezTo>
                <a:cubicBezTo>
                  <a:pt x="10076" y="2488"/>
                  <a:pt x="10051" y="2488"/>
                  <a:pt x="10026" y="2513"/>
                </a:cubicBezTo>
                <a:cubicBezTo>
                  <a:pt x="10026" y="2488"/>
                  <a:pt x="10026" y="2463"/>
                  <a:pt x="10001" y="2463"/>
                </a:cubicBezTo>
                <a:cubicBezTo>
                  <a:pt x="10001" y="2438"/>
                  <a:pt x="9976" y="2438"/>
                  <a:pt x="9976" y="2438"/>
                </a:cubicBezTo>
                <a:close/>
                <a:moveTo>
                  <a:pt x="9851" y="3666"/>
                </a:moveTo>
                <a:cubicBezTo>
                  <a:pt x="9851" y="3678"/>
                  <a:pt x="9844" y="3684"/>
                  <a:pt x="9838" y="3684"/>
                </a:cubicBezTo>
                <a:cubicBezTo>
                  <a:pt x="9832" y="3684"/>
                  <a:pt x="9825" y="3678"/>
                  <a:pt x="9825" y="3666"/>
                </a:cubicBezTo>
                <a:close/>
                <a:moveTo>
                  <a:pt x="24061" y="3591"/>
                </a:moveTo>
                <a:cubicBezTo>
                  <a:pt x="24036" y="3616"/>
                  <a:pt x="24011" y="3666"/>
                  <a:pt x="24011" y="3691"/>
                </a:cubicBezTo>
                <a:cubicBezTo>
                  <a:pt x="23911" y="3591"/>
                  <a:pt x="23986" y="3591"/>
                  <a:pt x="24061" y="3591"/>
                </a:cubicBezTo>
                <a:close/>
                <a:moveTo>
                  <a:pt x="27495" y="5646"/>
                </a:moveTo>
                <a:cubicBezTo>
                  <a:pt x="27495" y="5671"/>
                  <a:pt x="27470" y="5696"/>
                  <a:pt x="27470" y="5721"/>
                </a:cubicBezTo>
                <a:cubicBezTo>
                  <a:pt x="27470" y="5696"/>
                  <a:pt x="27470" y="5671"/>
                  <a:pt x="27495" y="5646"/>
                </a:cubicBezTo>
                <a:close/>
                <a:moveTo>
                  <a:pt x="22407" y="6548"/>
                </a:moveTo>
                <a:cubicBezTo>
                  <a:pt x="22407" y="6598"/>
                  <a:pt x="22407" y="6623"/>
                  <a:pt x="22407" y="6648"/>
                </a:cubicBezTo>
                <a:cubicBezTo>
                  <a:pt x="22382" y="6648"/>
                  <a:pt x="22357" y="6623"/>
                  <a:pt x="22357" y="6623"/>
                </a:cubicBezTo>
                <a:cubicBezTo>
                  <a:pt x="22357" y="6598"/>
                  <a:pt x="22382" y="6573"/>
                  <a:pt x="22407" y="6548"/>
                </a:cubicBezTo>
                <a:close/>
                <a:moveTo>
                  <a:pt x="17946" y="7926"/>
                </a:moveTo>
                <a:cubicBezTo>
                  <a:pt x="17921" y="7926"/>
                  <a:pt x="17921" y="7926"/>
                  <a:pt x="17921" y="7951"/>
                </a:cubicBezTo>
                <a:lnTo>
                  <a:pt x="17896" y="7951"/>
                </a:lnTo>
                <a:lnTo>
                  <a:pt x="17896" y="7926"/>
                </a:lnTo>
                <a:close/>
                <a:moveTo>
                  <a:pt x="36267" y="9606"/>
                </a:moveTo>
                <a:cubicBezTo>
                  <a:pt x="36292" y="9631"/>
                  <a:pt x="36292" y="9631"/>
                  <a:pt x="36292" y="9631"/>
                </a:cubicBezTo>
                <a:lnTo>
                  <a:pt x="36192" y="9631"/>
                </a:lnTo>
                <a:cubicBezTo>
                  <a:pt x="36217" y="9631"/>
                  <a:pt x="36242" y="9631"/>
                  <a:pt x="36267" y="9606"/>
                </a:cubicBezTo>
                <a:close/>
                <a:moveTo>
                  <a:pt x="21580" y="0"/>
                </a:moveTo>
                <a:cubicBezTo>
                  <a:pt x="21085" y="0"/>
                  <a:pt x="20590" y="19"/>
                  <a:pt x="20101" y="57"/>
                </a:cubicBezTo>
                <a:cubicBezTo>
                  <a:pt x="19750" y="57"/>
                  <a:pt x="19425" y="82"/>
                  <a:pt x="19099" y="82"/>
                </a:cubicBezTo>
                <a:cubicBezTo>
                  <a:pt x="18966" y="133"/>
                  <a:pt x="18830" y="146"/>
                  <a:pt x="18693" y="146"/>
                </a:cubicBezTo>
                <a:cubicBezTo>
                  <a:pt x="18533" y="146"/>
                  <a:pt x="18372" y="128"/>
                  <a:pt x="18215" y="128"/>
                </a:cubicBezTo>
                <a:cubicBezTo>
                  <a:pt x="18175" y="128"/>
                  <a:pt x="18135" y="129"/>
                  <a:pt x="18096" y="132"/>
                </a:cubicBezTo>
                <a:cubicBezTo>
                  <a:pt x="18046" y="157"/>
                  <a:pt x="18021" y="182"/>
                  <a:pt x="17971" y="207"/>
                </a:cubicBezTo>
                <a:cubicBezTo>
                  <a:pt x="17770" y="144"/>
                  <a:pt x="17564" y="119"/>
                  <a:pt x="17357" y="119"/>
                </a:cubicBezTo>
                <a:cubicBezTo>
                  <a:pt x="17150" y="119"/>
                  <a:pt x="16943" y="144"/>
                  <a:pt x="16743" y="182"/>
                </a:cubicBezTo>
                <a:cubicBezTo>
                  <a:pt x="16567" y="207"/>
                  <a:pt x="16417" y="207"/>
                  <a:pt x="16242" y="207"/>
                </a:cubicBezTo>
                <a:cubicBezTo>
                  <a:pt x="16129" y="259"/>
                  <a:pt x="16010" y="272"/>
                  <a:pt x="15889" y="272"/>
                </a:cubicBezTo>
                <a:cubicBezTo>
                  <a:pt x="15766" y="272"/>
                  <a:pt x="15641" y="259"/>
                  <a:pt x="15516" y="259"/>
                </a:cubicBezTo>
                <a:cubicBezTo>
                  <a:pt x="15406" y="259"/>
                  <a:pt x="15296" y="269"/>
                  <a:pt x="15189" y="307"/>
                </a:cubicBezTo>
                <a:cubicBezTo>
                  <a:pt x="15039" y="307"/>
                  <a:pt x="14863" y="332"/>
                  <a:pt x="14688" y="332"/>
                </a:cubicBezTo>
                <a:cubicBezTo>
                  <a:pt x="14597" y="387"/>
                  <a:pt x="14500" y="398"/>
                  <a:pt x="14402" y="398"/>
                </a:cubicBezTo>
                <a:cubicBezTo>
                  <a:pt x="14327" y="398"/>
                  <a:pt x="14252" y="392"/>
                  <a:pt x="14179" y="392"/>
                </a:cubicBezTo>
                <a:cubicBezTo>
                  <a:pt x="14084" y="392"/>
                  <a:pt x="13992" y="403"/>
                  <a:pt x="13911" y="458"/>
                </a:cubicBezTo>
                <a:cubicBezTo>
                  <a:pt x="13886" y="458"/>
                  <a:pt x="13886" y="433"/>
                  <a:pt x="13861" y="408"/>
                </a:cubicBezTo>
                <a:cubicBezTo>
                  <a:pt x="13819" y="397"/>
                  <a:pt x="13773" y="391"/>
                  <a:pt x="13725" y="391"/>
                </a:cubicBezTo>
                <a:cubicBezTo>
                  <a:pt x="13656" y="391"/>
                  <a:pt x="13583" y="403"/>
                  <a:pt x="13510" y="433"/>
                </a:cubicBezTo>
                <a:lnTo>
                  <a:pt x="12883" y="458"/>
                </a:lnTo>
                <a:cubicBezTo>
                  <a:pt x="12753" y="510"/>
                  <a:pt x="12620" y="523"/>
                  <a:pt x="12485" y="523"/>
                </a:cubicBezTo>
                <a:cubicBezTo>
                  <a:pt x="12349" y="523"/>
                  <a:pt x="12211" y="509"/>
                  <a:pt x="12072" y="509"/>
                </a:cubicBezTo>
                <a:cubicBezTo>
                  <a:pt x="11950" y="509"/>
                  <a:pt x="11828" y="520"/>
                  <a:pt x="11705" y="558"/>
                </a:cubicBezTo>
                <a:cubicBezTo>
                  <a:pt x="11555" y="583"/>
                  <a:pt x="11379" y="583"/>
                  <a:pt x="11204" y="583"/>
                </a:cubicBezTo>
                <a:cubicBezTo>
                  <a:pt x="11100" y="645"/>
                  <a:pt x="10991" y="656"/>
                  <a:pt x="10882" y="656"/>
                </a:cubicBezTo>
                <a:cubicBezTo>
                  <a:pt x="10826" y="656"/>
                  <a:pt x="10770" y="653"/>
                  <a:pt x="10714" y="653"/>
                </a:cubicBezTo>
                <a:cubicBezTo>
                  <a:pt x="10617" y="653"/>
                  <a:pt x="10520" y="662"/>
                  <a:pt x="10427" y="708"/>
                </a:cubicBezTo>
                <a:cubicBezTo>
                  <a:pt x="10302" y="708"/>
                  <a:pt x="10176" y="708"/>
                  <a:pt x="10051" y="733"/>
                </a:cubicBezTo>
                <a:cubicBezTo>
                  <a:pt x="9963" y="777"/>
                  <a:pt x="9873" y="787"/>
                  <a:pt x="9780" y="787"/>
                </a:cubicBezTo>
                <a:cubicBezTo>
                  <a:pt x="9700" y="787"/>
                  <a:pt x="9619" y="780"/>
                  <a:pt x="9537" y="780"/>
                </a:cubicBezTo>
                <a:cubicBezTo>
                  <a:pt x="9442" y="780"/>
                  <a:pt x="9345" y="790"/>
                  <a:pt x="9249" y="834"/>
                </a:cubicBezTo>
                <a:cubicBezTo>
                  <a:pt x="9049" y="834"/>
                  <a:pt x="8848" y="834"/>
                  <a:pt x="8648" y="859"/>
                </a:cubicBezTo>
                <a:cubicBezTo>
                  <a:pt x="8542" y="902"/>
                  <a:pt x="8434" y="913"/>
                  <a:pt x="8325" y="913"/>
                </a:cubicBezTo>
                <a:cubicBezTo>
                  <a:pt x="8231" y="913"/>
                  <a:pt x="8136" y="905"/>
                  <a:pt x="8042" y="905"/>
                </a:cubicBezTo>
                <a:cubicBezTo>
                  <a:pt x="7933" y="905"/>
                  <a:pt x="7825" y="915"/>
                  <a:pt x="7720" y="959"/>
                </a:cubicBezTo>
                <a:cubicBezTo>
                  <a:pt x="7545" y="959"/>
                  <a:pt x="7394" y="984"/>
                  <a:pt x="7219" y="984"/>
                </a:cubicBezTo>
                <a:cubicBezTo>
                  <a:pt x="7137" y="1035"/>
                  <a:pt x="7047" y="1045"/>
                  <a:pt x="6953" y="1045"/>
                </a:cubicBezTo>
                <a:cubicBezTo>
                  <a:pt x="6899" y="1045"/>
                  <a:pt x="6844" y="1041"/>
                  <a:pt x="6789" y="1041"/>
                </a:cubicBezTo>
                <a:cubicBezTo>
                  <a:pt x="6706" y="1041"/>
                  <a:pt x="6623" y="1049"/>
                  <a:pt x="6542" y="1084"/>
                </a:cubicBezTo>
                <a:cubicBezTo>
                  <a:pt x="6184" y="1147"/>
                  <a:pt x="5843" y="1246"/>
                  <a:pt x="5476" y="1246"/>
                </a:cubicBezTo>
                <a:cubicBezTo>
                  <a:pt x="5406" y="1246"/>
                  <a:pt x="5336" y="1243"/>
                  <a:pt x="5264" y="1235"/>
                </a:cubicBezTo>
                <a:cubicBezTo>
                  <a:pt x="5182" y="1286"/>
                  <a:pt x="5092" y="1295"/>
                  <a:pt x="5000" y="1295"/>
                </a:cubicBezTo>
                <a:cubicBezTo>
                  <a:pt x="4947" y="1295"/>
                  <a:pt x="4894" y="1292"/>
                  <a:pt x="4841" y="1292"/>
                </a:cubicBezTo>
                <a:cubicBezTo>
                  <a:pt x="4761" y="1292"/>
                  <a:pt x="4684" y="1299"/>
                  <a:pt x="4612" y="1335"/>
                </a:cubicBezTo>
                <a:cubicBezTo>
                  <a:pt x="4312" y="1360"/>
                  <a:pt x="4036" y="1360"/>
                  <a:pt x="3735" y="1385"/>
                </a:cubicBezTo>
                <a:cubicBezTo>
                  <a:pt x="3652" y="1418"/>
                  <a:pt x="3565" y="1427"/>
                  <a:pt x="3477" y="1427"/>
                </a:cubicBezTo>
                <a:cubicBezTo>
                  <a:pt x="3389" y="1427"/>
                  <a:pt x="3299" y="1418"/>
                  <a:pt x="3208" y="1418"/>
                </a:cubicBezTo>
                <a:cubicBezTo>
                  <a:pt x="3117" y="1418"/>
                  <a:pt x="3025" y="1427"/>
                  <a:pt x="2933" y="1460"/>
                </a:cubicBezTo>
                <a:cubicBezTo>
                  <a:pt x="2733" y="1485"/>
                  <a:pt x="2532" y="1485"/>
                  <a:pt x="2307" y="1510"/>
                </a:cubicBezTo>
                <a:cubicBezTo>
                  <a:pt x="2240" y="1552"/>
                  <a:pt x="2167" y="1563"/>
                  <a:pt x="2093" y="1563"/>
                </a:cubicBezTo>
                <a:cubicBezTo>
                  <a:pt x="2008" y="1563"/>
                  <a:pt x="1921" y="1549"/>
                  <a:pt x="1837" y="1549"/>
                </a:cubicBezTo>
                <a:cubicBezTo>
                  <a:pt x="1774" y="1549"/>
                  <a:pt x="1712" y="1557"/>
                  <a:pt x="1655" y="1585"/>
                </a:cubicBezTo>
                <a:cubicBezTo>
                  <a:pt x="903" y="1661"/>
                  <a:pt x="1204" y="2137"/>
                  <a:pt x="1279" y="2513"/>
                </a:cubicBezTo>
                <a:cubicBezTo>
                  <a:pt x="1229" y="2563"/>
                  <a:pt x="1154" y="2613"/>
                  <a:pt x="1104" y="2638"/>
                </a:cubicBezTo>
                <a:cubicBezTo>
                  <a:pt x="251" y="2738"/>
                  <a:pt x="277" y="3490"/>
                  <a:pt x="76" y="4067"/>
                </a:cubicBezTo>
                <a:cubicBezTo>
                  <a:pt x="1" y="4342"/>
                  <a:pt x="1" y="4593"/>
                  <a:pt x="76" y="4844"/>
                </a:cubicBezTo>
                <a:cubicBezTo>
                  <a:pt x="126" y="5144"/>
                  <a:pt x="176" y="5420"/>
                  <a:pt x="226" y="5721"/>
                </a:cubicBezTo>
                <a:cubicBezTo>
                  <a:pt x="251" y="5771"/>
                  <a:pt x="277" y="5771"/>
                  <a:pt x="302" y="5771"/>
                </a:cubicBezTo>
                <a:cubicBezTo>
                  <a:pt x="302" y="5796"/>
                  <a:pt x="302" y="5796"/>
                  <a:pt x="277" y="5821"/>
                </a:cubicBezTo>
                <a:cubicBezTo>
                  <a:pt x="302" y="6022"/>
                  <a:pt x="251" y="6197"/>
                  <a:pt x="327" y="6372"/>
                </a:cubicBezTo>
                <a:cubicBezTo>
                  <a:pt x="251" y="7174"/>
                  <a:pt x="828" y="7425"/>
                  <a:pt x="1404" y="7676"/>
                </a:cubicBezTo>
                <a:cubicBezTo>
                  <a:pt x="1580" y="7751"/>
                  <a:pt x="1881" y="7751"/>
                  <a:pt x="1881" y="7976"/>
                </a:cubicBezTo>
                <a:cubicBezTo>
                  <a:pt x="1931" y="8854"/>
                  <a:pt x="2582" y="8904"/>
                  <a:pt x="3184" y="9079"/>
                </a:cubicBezTo>
                <a:cubicBezTo>
                  <a:pt x="3384" y="9230"/>
                  <a:pt x="3610" y="9230"/>
                  <a:pt x="3835" y="9230"/>
                </a:cubicBezTo>
                <a:cubicBezTo>
                  <a:pt x="3919" y="9292"/>
                  <a:pt x="4015" y="9303"/>
                  <a:pt x="4113" y="9303"/>
                </a:cubicBezTo>
                <a:cubicBezTo>
                  <a:pt x="4164" y="9303"/>
                  <a:pt x="4215" y="9300"/>
                  <a:pt x="4265" y="9300"/>
                </a:cubicBezTo>
                <a:cubicBezTo>
                  <a:pt x="4353" y="9300"/>
                  <a:pt x="4438" y="9308"/>
                  <a:pt x="4512" y="9355"/>
                </a:cubicBezTo>
                <a:lnTo>
                  <a:pt x="4562" y="9330"/>
                </a:lnTo>
                <a:lnTo>
                  <a:pt x="4612" y="9355"/>
                </a:lnTo>
                <a:cubicBezTo>
                  <a:pt x="4766" y="9412"/>
                  <a:pt x="4923" y="9426"/>
                  <a:pt x="5080" y="9426"/>
                </a:cubicBezTo>
                <a:cubicBezTo>
                  <a:pt x="5253" y="9426"/>
                  <a:pt x="5426" y="9409"/>
                  <a:pt x="5598" y="9409"/>
                </a:cubicBezTo>
                <a:cubicBezTo>
                  <a:pt x="5756" y="9409"/>
                  <a:pt x="5912" y="9424"/>
                  <a:pt x="6066" y="9480"/>
                </a:cubicBezTo>
                <a:lnTo>
                  <a:pt x="7394" y="9480"/>
                </a:lnTo>
                <a:cubicBezTo>
                  <a:pt x="7444" y="9480"/>
                  <a:pt x="7470" y="9455"/>
                  <a:pt x="7470" y="9430"/>
                </a:cubicBezTo>
                <a:lnTo>
                  <a:pt x="7495" y="9430"/>
                </a:lnTo>
                <a:cubicBezTo>
                  <a:pt x="8021" y="9430"/>
                  <a:pt x="8522" y="9430"/>
                  <a:pt x="9049" y="9380"/>
                </a:cubicBezTo>
                <a:cubicBezTo>
                  <a:pt x="9174" y="9380"/>
                  <a:pt x="9324" y="9380"/>
                  <a:pt x="9450" y="9355"/>
                </a:cubicBezTo>
                <a:cubicBezTo>
                  <a:pt x="9600" y="9355"/>
                  <a:pt x="9750" y="9355"/>
                  <a:pt x="9901" y="9380"/>
                </a:cubicBezTo>
                <a:cubicBezTo>
                  <a:pt x="10051" y="9355"/>
                  <a:pt x="10226" y="9355"/>
                  <a:pt x="10377" y="9355"/>
                </a:cubicBezTo>
                <a:cubicBezTo>
                  <a:pt x="10402" y="9330"/>
                  <a:pt x="10402" y="9305"/>
                  <a:pt x="10427" y="9305"/>
                </a:cubicBezTo>
                <a:lnTo>
                  <a:pt x="10502" y="9305"/>
                </a:lnTo>
                <a:cubicBezTo>
                  <a:pt x="10690" y="9293"/>
                  <a:pt x="10877" y="9290"/>
                  <a:pt x="11064" y="9290"/>
                </a:cubicBezTo>
                <a:cubicBezTo>
                  <a:pt x="11398" y="9290"/>
                  <a:pt x="11733" y="9301"/>
                  <a:pt x="12067" y="9301"/>
                </a:cubicBezTo>
                <a:cubicBezTo>
                  <a:pt x="12372" y="9301"/>
                  <a:pt x="12678" y="9292"/>
                  <a:pt x="12983" y="9255"/>
                </a:cubicBezTo>
                <a:cubicBezTo>
                  <a:pt x="13284" y="9230"/>
                  <a:pt x="13585" y="9230"/>
                  <a:pt x="13861" y="9230"/>
                </a:cubicBezTo>
                <a:cubicBezTo>
                  <a:pt x="14244" y="9175"/>
                  <a:pt x="14627" y="9163"/>
                  <a:pt x="15012" y="9163"/>
                </a:cubicBezTo>
                <a:cubicBezTo>
                  <a:pt x="15300" y="9163"/>
                  <a:pt x="15589" y="9170"/>
                  <a:pt x="15880" y="9170"/>
                </a:cubicBezTo>
                <a:cubicBezTo>
                  <a:pt x="16091" y="9170"/>
                  <a:pt x="16304" y="9166"/>
                  <a:pt x="16517" y="9154"/>
                </a:cubicBezTo>
                <a:cubicBezTo>
                  <a:pt x="16617" y="9154"/>
                  <a:pt x="16718" y="9154"/>
                  <a:pt x="16743" y="9104"/>
                </a:cubicBezTo>
                <a:cubicBezTo>
                  <a:pt x="16845" y="9161"/>
                  <a:pt x="16948" y="9177"/>
                  <a:pt x="17050" y="9177"/>
                </a:cubicBezTo>
                <a:cubicBezTo>
                  <a:pt x="17173" y="9177"/>
                  <a:pt x="17296" y="9154"/>
                  <a:pt x="17419" y="9154"/>
                </a:cubicBezTo>
                <a:cubicBezTo>
                  <a:pt x="17592" y="9166"/>
                  <a:pt x="17765" y="9170"/>
                  <a:pt x="17939" y="9170"/>
                </a:cubicBezTo>
                <a:cubicBezTo>
                  <a:pt x="18179" y="9170"/>
                  <a:pt x="18419" y="9163"/>
                  <a:pt x="18658" y="9163"/>
                </a:cubicBezTo>
                <a:cubicBezTo>
                  <a:pt x="18977" y="9163"/>
                  <a:pt x="19293" y="9175"/>
                  <a:pt x="19600" y="9230"/>
                </a:cubicBezTo>
                <a:cubicBezTo>
                  <a:pt x="21329" y="9230"/>
                  <a:pt x="23034" y="9255"/>
                  <a:pt x="24738" y="9255"/>
                </a:cubicBezTo>
                <a:cubicBezTo>
                  <a:pt x="24838" y="9292"/>
                  <a:pt x="24945" y="9305"/>
                  <a:pt x="25051" y="9305"/>
                </a:cubicBezTo>
                <a:cubicBezTo>
                  <a:pt x="25158" y="9305"/>
                  <a:pt x="25264" y="9292"/>
                  <a:pt x="25364" y="9280"/>
                </a:cubicBezTo>
                <a:cubicBezTo>
                  <a:pt x="25364" y="9255"/>
                  <a:pt x="25364" y="9230"/>
                  <a:pt x="25389" y="9205"/>
                </a:cubicBezTo>
                <a:cubicBezTo>
                  <a:pt x="26567" y="9255"/>
                  <a:pt x="27770" y="9255"/>
                  <a:pt x="28973" y="9305"/>
                </a:cubicBezTo>
                <a:cubicBezTo>
                  <a:pt x="31004" y="9405"/>
                  <a:pt x="33009" y="9530"/>
                  <a:pt x="35014" y="9631"/>
                </a:cubicBezTo>
                <a:cubicBezTo>
                  <a:pt x="36091" y="9806"/>
                  <a:pt x="37194" y="9856"/>
                  <a:pt x="38297" y="9881"/>
                </a:cubicBezTo>
                <a:cubicBezTo>
                  <a:pt x="38272" y="9856"/>
                  <a:pt x="38272" y="9856"/>
                  <a:pt x="38272" y="9856"/>
                </a:cubicBezTo>
                <a:lnTo>
                  <a:pt x="38272" y="9856"/>
                </a:lnTo>
                <a:cubicBezTo>
                  <a:pt x="38322" y="9881"/>
                  <a:pt x="38347" y="9906"/>
                  <a:pt x="38397" y="9931"/>
                </a:cubicBezTo>
                <a:cubicBezTo>
                  <a:pt x="38572" y="9956"/>
                  <a:pt x="38723" y="10007"/>
                  <a:pt x="38873" y="10007"/>
                </a:cubicBezTo>
                <a:cubicBezTo>
                  <a:pt x="38923" y="9998"/>
                  <a:pt x="38973" y="9995"/>
                  <a:pt x="39024" y="9995"/>
                </a:cubicBezTo>
                <a:cubicBezTo>
                  <a:pt x="39124" y="9995"/>
                  <a:pt x="39224" y="10007"/>
                  <a:pt x="39324" y="10007"/>
                </a:cubicBezTo>
                <a:lnTo>
                  <a:pt x="39851" y="10007"/>
                </a:lnTo>
                <a:cubicBezTo>
                  <a:pt x="39951" y="10032"/>
                  <a:pt x="40026" y="10057"/>
                  <a:pt x="40126" y="10057"/>
                </a:cubicBezTo>
                <a:cubicBezTo>
                  <a:pt x="40778" y="10182"/>
                  <a:pt x="41405" y="10207"/>
                  <a:pt x="42056" y="10207"/>
                </a:cubicBezTo>
                <a:cubicBezTo>
                  <a:pt x="42758" y="10195"/>
                  <a:pt x="43453" y="10195"/>
                  <a:pt x="44149" y="10195"/>
                </a:cubicBezTo>
                <a:cubicBezTo>
                  <a:pt x="44844" y="10195"/>
                  <a:pt x="45540" y="10195"/>
                  <a:pt x="46242" y="10182"/>
                </a:cubicBezTo>
                <a:cubicBezTo>
                  <a:pt x="46428" y="10182"/>
                  <a:pt x="46614" y="10215"/>
                  <a:pt x="46796" y="10215"/>
                </a:cubicBezTo>
                <a:cubicBezTo>
                  <a:pt x="46932" y="10215"/>
                  <a:pt x="47065" y="10196"/>
                  <a:pt x="47194" y="10132"/>
                </a:cubicBezTo>
                <a:lnTo>
                  <a:pt x="47219" y="10107"/>
                </a:lnTo>
                <a:lnTo>
                  <a:pt x="47269" y="10132"/>
                </a:lnTo>
                <a:cubicBezTo>
                  <a:pt x="47361" y="10081"/>
                  <a:pt x="47458" y="10071"/>
                  <a:pt x="47555" y="10071"/>
                </a:cubicBezTo>
                <a:cubicBezTo>
                  <a:pt x="47611" y="10071"/>
                  <a:pt x="47667" y="10074"/>
                  <a:pt x="47723" y="10074"/>
                </a:cubicBezTo>
                <a:cubicBezTo>
                  <a:pt x="47807" y="10074"/>
                  <a:pt x="47891" y="10067"/>
                  <a:pt x="47971" y="10032"/>
                </a:cubicBezTo>
                <a:cubicBezTo>
                  <a:pt x="48197" y="10007"/>
                  <a:pt x="48372" y="9856"/>
                  <a:pt x="48573" y="9731"/>
                </a:cubicBezTo>
                <a:cubicBezTo>
                  <a:pt x="48773" y="9581"/>
                  <a:pt x="49174" y="9505"/>
                  <a:pt x="48873" y="9104"/>
                </a:cubicBezTo>
                <a:cubicBezTo>
                  <a:pt x="48898" y="8979"/>
                  <a:pt x="48372" y="8929"/>
                  <a:pt x="48848" y="8779"/>
                </a:cubicBezTo>
                <a:cubicBezTo>
                  <a:pt x="49149" y="8678"/>
                  <a:pt x="49450" y="8553"/>
                  <a:pt x="49750" y="8453"/>
                </a:cubicBezTo>
                <a:cubicBezTo>
                  <a:pt x="50352" y="8202"/>
                  <a:pt x="50026" y="7976"/>
                  <a:pt x="49750" y="7726"/>
                </a:cubicBezTo>
                <a:cubicBezTo>
                  <a:pt x="49646" y="7631"/>
                  <a:pt x="49530" y="7608"/>
                  <a:pt x="49411" y="7608"/>
                </a:cubicBezTo>
                <a:cubicBezTo>
                  <a:pt x="49300" y="7608"/>
                  <a:pt x="49186" y="7627"/>
                  <a:pt x="49074" y="7627"/>
                </a:cubicBezTo>
                <a:cubicBezTo>
                  <a:pt x="48988" y="7627"/>
                  <a:pt x="48904" y="7616"/>
                  <a:pt x="48823" y="7575"/>
                </a:cubicBezTo>
                <a:cubicBezTo>
                  <a:pt x="48673" y="7550"/>
                  <a:pt x="48497" y="7550"/>
                  <a:pt x="48347" y="7525"/>
                </a:cubicBezTo>
                <a:cubicBezTo>
                  <a:pt x="48258" y="7496"/>
                  <a:pt x="48166" y="7488"/>
                  <a:pt x="48074" y="7488"/>
                </a:cubicBezTo>
                <a:cubicBezTo>
                  <a:pt x="47976" y="7488"/>
                  <a:pt x="47877" y="7497"/>
                  <a:pt x="47778" y="7497"/>
                </a:cubicBezTo>
                <a:cubicBezTo>
                  <a:pt x="47657" y="7497"/>
                  <a:pt x="47536" y="7483"/>
                  <a:pt x="47420" y="7425"/>
                </a:cubicBezTo>
                <a:cubicBezTo>
                  <a:pt x="47244" y="7425"/>
                  <a:pt x="47094" y="7425"/>
                  <a:pt x="46943" y="7400"/>
                </a:cubicBezTo>
                <a:cubicBezTo>
                  <a:pt x="46893" y="7325"/>
                  <a:pt x="46843" y="7250"/>
                  <a:pt x="46818" y="7174"/>
                </a:cubicBezTo>
                <a:cubicBezTo>
                  <a:pt x="47344" y="7174"/>
                  <a:pt x="47896" y="7149"/>
                  <a:pt x="48422" y="7149"/>
                </a:cubicBezTo>
                <a:cubicBezTo>
                  <a:pt x="48573" y="7074"/>
                  <a:pt x="48748" y="7149"/>
                  <a:pt x="48898" y="7049"/>
                </a:cubicBezTo>
                <a:cubicBezTo>
                  <a:pt x="48948" y="7099"/>
                  <a:pt x="49024" y="7099"/>
                  <a:pt x="49099" y="7099"/>
                </a:cubicBezTo>
                <a:cubicBezTo>
                  <a:pt x="49199" y="7074"/>
                  <a:pt x="49274" y="7049"/>
                  <a:pt x="49375" y="7024"/>
                </a:cubicBezTo>
                <a:cubicBezTo>
                  <a:pt x="49450" y="7049"/>
                  <a:pt x="49550" y="7049"/>
                  <a:pt x="49650" y="7049"/>
                </a:cubicBezTo>
                <a:cubicBezTo>
                  <a:pt x="49725" y="7024"/>
                  <a:pt x="49801" y="6999"/>
                  <a:pt x="49876" y="6974"/>
                </a:cubicBezTo>
                <a:cubicBezTo>
                  <a:pt x="49911" y="6978"/>
                  <a:pt x="49946" y="6981"/>
                  <a:pt x="49980" y="6981"/>
                </a:cubicBezTo>
                <a:cubicBezTo>
                  <a:pt x="50330" y="6981"/>
                  <a:pt x="50607" y="6762"/>
                  <a:pt x="50903" y="6648"/>
                </a:cubicBezTo>
                <a:cubicBezTo>
                  <a:pt x="51254" y="6448"/>
                  <a:pt x="51179" y="6172"/>
                  <a:pt x="51029" y="5896"/>
                </a:cubicBezTo>
                <a:cubicBezTo>
                  <a:pt x="50578" y="5671"/>
                  <a:pt x="50377" y="5295"/>
                  <a:pt x="50151" y="4894"/>
                </a:cubicBezTo>
                <a:cubicBezTo>
                  <a:pt x="49951" y="4643"/>
                  <a:pt x="49650" y="4568"/>
                  <a:pt x="49375" y="4468"/>
                </a:cubicBezTo>
                <a:cubicBezTo>
                  <a:pt x="48999" y="4418"/>
                  <a:pt x="48673" y="4267"/>
                  <a:pt x="48347" y="4117"/>
                </a:cubicBezTo>
                <a:cubicBezTo>
                  <a:pt x="48121" y="3891"/>
                  <a:pt x="47821" y="3916"/>
                  <a:pt x="47570" y="3816"/>
                </a:cubicBezTo>
                <a:cubicBezTo>
                  <a:pt x="46943" y="3565"/>
                  <a:pt x="46267" y="3340"/>
                  <a:pt x="45615" y="3190"/>
                </a:cubicBezTo>
                <a:lnTo>
                  <a:pt x="42658" y="2463"/>
                </a:lnTo>
                <a:cubicBezTo>
                  <a:pt x="42081" y="2162"/>
                  <a:pt x="41455" y="2187"/>
                  <a:pt x="40853" y="2012"/>
                </a:cubicBezTo>
                <a:cubicBezTo>
                  <a:pt x="40776" y="1945"/>
                  <a:pt x="40694" y="1933"/>
                  <a:pt x="40611" y="1933"/>
                </a:cubicBezTo>
                <a:cubicBezTo>
                  <a:pt x="40559" y="1933"/>
                  <a:pt x="40507" y="1938"/>
                  <a:pt x="40455" y="1938"/>
                </a:cubicBezTo>
                <a:cubicBezTo>
                  <a:pt x="40403" y="1938"/>
                  <a:pt x="40351" y="1932"/>
                  <a:pt x="40302" y="1911"/>
                </a:cubicBezTo>
                <a:cubicBezTo>
                  <a:pt x="40268" y="1903"/>
                  <a:pt x="40238" y="1900"/>
                  <a:pt x="40209" y="1900"/>
                </a:cubicBezTo>
                <a:cubicBezTo>
                  <a:pt x="40151" y="1900"/>
                  <a:pt x="40101" y="1911"/>
                  <a:pt x="40051" y="1911"/>
                </a:cubicBezTo>
                <a:cubicBezTo>
                  <a:pt x="39901" y="1861"/>
                  <a:pt x="39725" y="1811"/>
                  <a:pt x="39575" y="1761"/>
                </a:cubicBezTo>
                <a:cubicBezTo>
                  <a:pt x="39349" y="1736"/>
                  <a:pt x="39124" y="1761"/>
                  <a:pt x="38923" y="1636"/>
                </a:cubicBezTo>
                <a:cubicBezTo>
                  <a:pt x="38698" y="1611"/>
                  <a:pt x="38472" y="1636"/>
                  <a:pt x="38272" y="1510"/>
                </a:cubicBezTo>
                <a:cubicBezTo>
                  <a:pt x="38021" y="1510"/>
                  <a:pt x="37796" y="1485"/>
                  <a:pt x="37570" y="1460"/>
                </a:cubicBezTo>
                <a:cubicBezTo>
                  <a:pt x="37520" y="1460"/>
                  <a:pt x="37495" y="1460"/>
                  <a:pt x="37470" y="1435"/>
                </a:cubicBezTo>
                <a:cubicBezTo>
                  <a:pt x="37269" y="1385"/>
                  <a:pt x="37044" y="1310"/>
                  <a:pt x="36843" y="1260"/>
                </a:cubicBezTo>
                <a:cubicBezTo>
                  <a:pt x="36542" y="1235"/>
                  <a:pt x="36242" y="1260"/>
                  <a:pt x="35941" y="1109"/>
                </a:cubicBezTo>
                <a:lnTo>
                  <a:pt x="35390" y="1109"/>
                </a:lnTo>
                <a:cubicBezTo>
                  <a:pt x="35364" y="1084"/>
                  <a:pt x="35339" y="1084"/>
                  <a:pt x="35314" y="1059"/>
                </a:cubicBezTo>
                <a:cubicBezTo>
                  <a:pt x="34938" y="959"/>
                  <a:pt x="34537" y="934"/>
                  <a:pt x="34136" y="859"/>
                </a:cubicBezTo>
                <a:lnTo>
                  <a:pt x="34161" y="859"/>
                </a:lnTo>
                <a:cubicBezTo>
                  <a:pt x="34039" y="794"/>
                  <a:pt x="33912" y="776"/>
                  <a:pt x="33783" y="776"/>
                </a:cubicBezTo>
                <a:cubicBezTo>
                  <a:pt x="33632" y="776"/>
                  <a:pt x="33479" y="800"/>
                  <a:pt x="33328" y="800"/>
                </a:cubicBezTo>
                <a:cubicBezTo>
                  <a:pt x="33211" y="800"/>
                  <a:pt x="33095" y="785"/>
                  <a:pt x="32983" y="733"/>
                </a:cubicBezTo>
                <a:cubicBezTo>
                  <a:pt x="32851" y="663"/>
                  <a:pt x="32713" y="645"/>
                  <a:pt x="32571" y="645"/>
                </a:cubicBezTo>
                <a:cubicBezTo>
                  <a:pt x="32427" y="645"/>
                  <a:pt x="32280" y="664"/>
                  <a:pt x="32133" y="664"/>
                </a:cubicBezTo>
                <a:cubicBezTo>
                  <a:pt x="32015" y="664"/>
                  <a:pt x="31896" y="652"/>
                  <a:pt x="31780" y="608"/>
                </a:cubicBezTo>
                <a:cubicBezTo>
                  <a:pt x="31770" y="618"/>
                  <a:pt x="31760" y="624"/>
                  <a:pt x="31749" y="624"/>
                </a:cubicBezTo>
                <a:cubicBezTo>
                  <a:pt x="31735" y="624"/>
                  <a:pt x="31720" y="612"/>
                  <a:pt x="31705" y="583"/>
                </a:cubicBezTo>
                <a:cubicBezTo>
                  <a:pt x="31587" y="528"/>
                  <a:pt x="31461" y="512"/>
                  <a:pt x="31333" y="512"/>
                </a:cubicBezTo>
                <a:cubicBezTo>
                  <a:pt x="31168" y="512"/>
                  <a:pt x="30999" y="538"/>
                  <a:pt x="30835" y="538"/>
                </a:cubicBezTo>
                <a:cubicBezTo>
                  <a:pt x="30721" y="538"/>
                  <a:pt x="30608" y="525"/>
                  <a:pt x="30502" y="483"/>
                </a:cubicBezTo>
                <a:cubicBezTo>
                  <a:pt x="30492" y="493"/>
                  <a:pt x="30481" y="499"/>
                  <a:pt x="30469" y="499"/>
                </a:cubicBezTo>
                <a:cubicBezTo>
                  <a:pt x="30452" y="499"/>
                  <a:pt x="30431" y="487"/>
                  <a:pt x="30402" y="458"/>
                </a:cubicBezTo>
                <a:cubicBezTo>
                  <a:pt x="30192" y="399"/>
                  <a:pt x="29982" y="379"/>
                  <a:pt x="29770" y="379"/>
                </a:cubicBezTo>
                <a:cubicBezTo>
                  <a:pt x="29525" y="379"/>
                  <a:pt x="29278" y="406"/>
                  <a:pt x="29024" y="433"/>
                </a:cubicBezTo>
                <a:cubicBezTo>
                  <a:pt x="29024" y="408"/>
                  <a:pt x="29024" y="357"/>
                  <a:pt x="28973" y="332"/>
                </a:cubicBezTo>
                <a:cubicBezTo>
                  <a:pt x="28948" y="345"/>
                  <a:pt x="28930" y="351"/>
                  <a:pt x="28914" y="351"/>
                </a:cubicBezTo>
                <a:cubicBezTo>
                  <a:pt x="28898" y="351"/>
                  <a:pt x="28886" y="345"/>
                  <a:pt x="28873" y="332"/>
                </a:cubicBezTo>
                <a:cubicBezTo>
                  <a:pt x="28703" y="276"/>
                  <a:pt x="28530" y="261"/>
                  <a:pt x="28358" y="261"/>
                </a:cubicBezTo>
                <a:cubicBezTo>
                  <a:pt x="28168" y="261"/>
                  <a:pt x="27979" y="279"/>
                  <a:pt x="27793" y="279"/>
                </a:cubicBezTo>
                <a:cubicBezTo>
                  <a:pt x="27623" y="279"/>
                  <a:pt x="27456" y="264"/>
                  <a:pt x="27294" y="207"/>
                </a:cubicBezTo>
                <a:cubicBezTo>
                  <a:pt x="27269" y="220"/>
                  <a:pt x="27250" y="226"/>
                  <a:pt x="27235" y="226"/>
                </a:cubicBezTo>
                <a:cubicBezTo>
                  <a:pt x="27219" y="226"/>
                  <a:pt x="27206" y="220"/>
                  <a:pt x="27194" y="207"/>
                </a:cubicBezTo>
                <a:cubicBezTo>
                  <a:pt x="26797" y="149"/>
                  <a:pt x="26401" y="128"/>
                  <a:pt x="26004" y="128"/>
                </a:cubicBezTo>
                <a:cubicBezTo>
                  <a:pt x="25549" y="128"/>
                  <a:pt x="25093" y="155"/>
                  <a:pt x="24638" y="182"/>
                </a:cubicBezTo>
                <a:cubicBezTo>
                  <a:pt x="24638" y="182"/>
                  <a:pt x="24638" y="157"/>
                  <a:pt x="24638" y="157"/>
                </a:cubicBezTo>
                <a:cubicBezTo>
                  <a:pt x="24638" y="132"/>
                  <a:pt x="24613" y="107"/>
                  <a:pt x="24562" y="82"/>
                </a:cubicBezTo>
                <a:cubicBezTo>
                  <a:pt x="24061" y="82"/>
                  <a:pt x="23560" y="57"/>
                  <a:pt x="23059" y="57"/>
                </a:cubicBezTo>
                <a:cubicBezTo>
                  <a:pt x="22570" y="19"/>
                  <a:pt x="22075" y="0"/>
                  <a:pt x="215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3711301" y="1727988"/>
            <a:ext cx="4981172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 dirty="0">
                <a:solidFill>
                  <a:schemeClr val="accent4">
                    <a:lumMod val="25000"/>
                  </a:schemeClr>
                </a:solidFill>
              </a:rPr>
              <a:t>…, Thu </a:t>
            </a:r>
            <a:r>
              <a:rPr lang="en-US" altLang="en-US" sz="2800" b="1" dirty="0" err="1">
                <a:solidFill>
                  <a:schemeClr val="accent4">
                    <a:lumMod val="25000"/>
                  </a:schemeClr>
                </a:solidFill>
              </a:rPr>
              <a:t>phát</a:t>
            </a:r>
            <a:r>
              <a:rPr lang="en-US" altLang="en-US" sz="28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25000"/>
                  </a:schemeClr>
                </a:solidFill>
              </a:rPr>
              <a:t>hiện</a:t>
            </a:r>
            <a:r>
              <a:rPr lang="en-US" altLang="en-US" sz="28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25000"/>
                  </a:schemeClr>
                </a:solidFill>
              </a:rPr>
              <a:t>ra</a:t>
            </a:r>
            <a:r>
              <a:rPr lang="en-US" altLang="en-US" sz="28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25000"/>
                  </a:schemeClr>
                </a:solidFill>
              </a:rPr>
              <a:t>chú</a:t>
            </a:r>
            <a:r>
              <a:rPr lang="en-US" altLang="en-US" sz="28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25000"/>
                  </a:schemeClr>
                </a:solidFill>
              </a:rPr>
              <a:t>chim</a:t>
            </a:r>
            <a:r>
              <a:rPr lang="en-US" altLang="en-US" sz="28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25000"/>
                  </a:schemeClr>
                </a:solidFill>
              </a:rPr>
              <a:t>lông</a:t>
            </a:r>
            <a:r>
              <a:rPr lang="en-US" altLang="en-US" sz="28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25000"/>
                  </a:schemeClr>
                </a:solidFill>
              </a:rPr>
              <a:t>xanh</a:t>
            </a:r>
            <a:r>
              <a:rPr lang="en-US" altLang="en-US" sz="28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25000"/>
                  </a:schemeClr>
                </a:solidFill>
              </a:rPr>
              <a:t>biếc</a:t>
            </a:r>
            <a:r>
              <a:rPr lang="en-US" altLang="en-US" sz="28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25000"/>
                  </a:schemeClr>
                </a:solidFill>
              </a:rPr>
              <a:t>sà</a:t>
            </a:r>
            <a:r>
              <a:rPr lang="en-US" altLang="en-US" sz="28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25000"/>
                  </a:schemeClr>
                </a:solidFill>
              </a:rPr>
              <a:t>xuống</a:t>
            </a:r>
            <a:r>
              <a:rPr lang="en-US" altLang="en-US" sz="28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25000"/>
                  </a:schemeClr>
                </a:solidFill>
              </a:rPr>
              <a:t>cành</a:t>
            </a:r>
            <a:r>
              <a:rPr lang="en-US" altLang="en-US" sz="28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25000"/>
                  </a:schemeClr>
                </a:solidFill>
              </a:rPr>
              <a:t>lựu</a:t>
            </a:r>
            <a:r>
              <a:rPr lang="en-US" altLang="en-US" sz="2800" b="1" dirty="0">
                <a:solidFill>
                  <a:schemeClr val="accent4">
                    <a:lumMod val="25000"/>
                  </a:schemeClr>
                </a:solidFill>
              </a:rPr>
              <a:t>.</a:t>
            </a:r>
          </a:p>
          <a:p>
            <a:pPr algn="just" eaLnBrk="1" hangingPunct="1"/>
            <a:r>
              <a:rPr lang="en-US" altLang="en-US" sz="2800" b="1" dirty="0">
                <a:solidFill>
                  <a:srgbClr val="FF0000"/>
                </a:solidFill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</a:rPr>
              <a:t>Ông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ơi</a:t>
            </a:r>
            <a:r>
              <a:rPr lang="en-US" altLang="en-US" sz="2800" b="1" dirty="0">
                <a:solidFill>
                  <a:srgbClr val="FF0000"/>
                </a:solidFill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</a:rPr>
              <a:t>đúng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chú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chim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vừa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đỗ</a:t>
            </a:r>
            <a:r>
              <a:rPr lang="en-US" altLang="en-US" sz="2800" b="1" dirty="0">
                <a:solidFill>
                  <a:srgbClr val="FF0000"/>
                </a:solidFill>
              </a:rPr>
              <a:t> ở </a:t>
            </a:r>
            <a:r>
              <a:rPr lang="en-US" altLang="en-US" sz="2800" b="1" dirty="0" err="1">
                <a:solidFill>
                  <a:srgbClr val="FF0000"/>
                </a:solidFill>
              </a:rPr>
              <a:t>đây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bắt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sâu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hót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nữa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ông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nhỉ</a:t>
            </a:r>
            <a:r>
              <a:rPr lang="en-US" altLang="en-US" sz="2800" b="1" dirty="0">
                <a:solidFill>
                  <a:srgbClr val="FF0000"/>
                </a:solidFill>
              </a:rPr>
              <a:t> !</a:t>
            </a:r>
          </a:p>
          <a:p>
            <a:pPr algn="ctr" eaLnBrk="1" hangingPunct="1"/>
            <a:endParaRPr lang="en-US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70137" y="1592057"/>
            <a:ext cx="255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28575"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400" dirty="0">
              <a:ln w="28575">
                <a:solidFill>
                  <a:schemeClr val="bg2">
                    <a:lumMod val="75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66069" y="2057115"/>
            <a:ext cx="255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28575"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400" dirty="0">
              <a:ln w="28575">
                <a:solidFill>
                  <a:schemeClr val="bg2">
                    <a:lumMod val="75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28279" y="2868964"/>
            <a:ext cx="255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28575"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400" dirty="0">
              <a:ln w="28575">
                <a:solidFill>
                  <a:schemeClr val="bg2">
                    <a:lumMod val="75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47773" y="3291830"/>
            <a:ext cx="600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28575"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400" dirty="0">
              <a:ln w="28575">
                <a:solidFill>
                  <a:schemeClr val="bg2">
                    <a:lumMod val="75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97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4" grpId="0" animBg="1"/>
      <p:bldP spid="138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dk2"/>
        </a:solidFill>
        <a:effectLst/>
      </p:bgPr>
    </p:bg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03155" y="26213"/>
            <a:ext cx="3146963" cy="745337"/>
            <a:chOff x="-231146" y="26212"/>
            <a:chExt cx="3146963" cy="745337"/>
          </a:xfrm>
        </p:grpSpPr>
        <p:sp>
          <p:nvSpPr>
            <p:cNvPr id="925" name="Google Shape;925;p19"/>
            <p:cNvSpPr/>
            <p:nvPr/>
          </p:nvSpPr>
          <p:spPr>
            <a:xfrm>
              <a:off x="107505" y="26212"/>
              <a:ext cx="2808312" cy="745337"/>
            </a:xfrm>
            <a:custGeom>
              <a:avLst/>
              <a:gdLst/>
              <a:ahLst/>
              <a:cxnLst/>
              <a:rect l="l" t="t" r="r" b="b"/>
              <a:pathLst>
                <a:path w="42683" h="15999" extrusionOk="0">
                  <a:moveTo>
                    <a:pt x="21730" y="2233"/>
                  </a:moveTo>
                  <a:cubicBezTo>
                    <a:pt x="21780" y="2258"/>
                    <a:pt x="21805" y="2283"/>
                    <a:pt x="21830" y="2308"/>
                  </a:cubicBezTo>
                  <a:cubicBezTo>
                    <a:pt x="21780" y="2283"/>
                    <a:pt x="21730" y="2258"/>
                    <a:pt x="21680" y="2258"/>
                  </a:cubicBezTo>
                  <a:cubicBezTo>
                    <a:pt x="21705" y="2233"/>
                    <a:pt x="21730" y="2233"/>
                    <a:pt x="21730" y="2233"/>
                  </a:cubicBezTo>
                  <a:close/>
                  <a:moveTo>
                    <a:pt x="18597" y="3662"/>
                  </a:moveTo>
                  <a:cubicBezTo>
                    <a:pt x="18622" y="3662"/>
                    <a:pt x="18597" y="3687"/>
                    <a:pt x="18597" y="3687"/>
                  </a:cubicBezTo>
                  <a:lnTo>
                    <a:pt x="18572" y="3687"/>
                  </a:lnTo>
                  <a:cubicBezTo>
                    <a:pt x="18597" y="3687"/>
                    <a:pt x="18597" y="3662"/>
                    <a:pt x="18597" y="3662"/>
                  </a:cubicBezTo>
                  <a:close/>
                  <a:moveTo>
                    <a:pt x="36567" y="3887"/>
                  </a:moveTo>
                  <a:lnTo>
                    <a:pt x="36567" y="3887"/>
                  </a:lnTo>
                  <a:cubicBezTo>
                    <a:pt x="36476" y="3924"/>
                    <a:pt x="36397" y="3947"/>
                    <a:pt x="36323" y="3947"/>
                  </a:cubicBezTo>
                  <a:cubicBezTo>
                    <a:pt x="36295" y="3947"/>
                    <a:pt x="36268" y="3944"/>
                    <a:pt x="36241" y="3937"/>
                  </a:cubicBezTo>
                  <a:cubicBezTo>
                    <a:pt x="36367" y="3937"/>
                    <a:pt x="36467" y="3912"/>
                    <a:pt x="36567" y="3887"/>
                  </a:cubicBezTo>
                  <a:close/>
                  <a:moveTo>
                    <a:pt x="5439" y="6293"/>
                  </a:moveTo>
                  <a:cubicBezTo>
                    <a:pt x="5439" y="6293"/>
                    <a:pt x="5439" y="6318"/>
                    <a:pt x="5414" y="6318"/>
                  </a:cubicBezTo>
                  <a:cubicBezTo>
                    <a:pt x="5414" y="6318"/>
                    <a:pt x="5414" y="6293"/>
                    <a:pt x="5414" y="6293"/>
                  </a:cubicBezTo>
                  <a:close/>
                  <a:moveTo>
                    <a:pt x="23172" y="7054"/>
                  </a:moveTo>
                  <a:cubicBezTo>
                    <a:pt x="23191" y="7054"/>
                    <a:pt x="23212" y="7059"/>
                    <a:pt x="23234" y="7070"/>
                  </a:cubicBezTo>
                  <a:cubicBezTo>
                    <a:pt x="23309" y="7095"/>
                    <a:pt x="23384" y="7120"/>
                    <a:pt x="23459" y="7120"/>
                  </a:cubicBezTo>
                  <a:cubicBezTo>
                    <a:pt x="23334" y="7196"/>
                    <a:pt x="23209" y="7271"/>
                    <a:pt x="23083" y="7396"/>
                  </a:cubicBezTo>
                  <a:cubicBezTo>
                    <a:pt x="23083" y="7346"/>
                    <a:pt x="23083" y="7271"/>
                    <a:pt x="23083" y="7196"/>
                  </a:cubicBezTo>
                  <a:cubicBezTo>
                    <a:pt x="23064" y="7117"/>
                    <a:pt x="23105" y="7054"/>
                    <a:pt x="23172" y="7054"/>
                  </a:cubicBezTo>
                  <a:close/>
                  <a:moveTo>
                    <a:pt x="5615" y="8624"/>
                  </a:moveTo>
                  <a:cubicBezTo>
                    <a:pt x="5690" y="8674"/>
                    <a:pt x="5740" y="8699"/>
                    <a:pt x="5690" y="8749"/>
                  </a:cubicBezTo>
                  <a:cubicBezTo>
                    <a:pt x="5665" y="8724"/>
                    <a:pt x="5640" y="8674"/>
                    <a:pt x="5615" y="8624"/>
                  </a:cubicBezTo>
                  <a:close/>
                  <a:moveTo>
                    <a:pt x="23159" y="9201"/>
                  </a:moveTo>
                  <a:cubicBezTo>
                    <a:pt x="23159" y="9201"/>
                    <a:pt x="23134" y="9226"/>
                    <a:pt x="23134" y="9226"/>
                  </a:cubicBezTo>
                  <a:cubicBezTo>
                    <a:pt x="23134" y="9226"/>
                    <a:pt x="23109" y="9201"/>
                    <a:pt x="23109" y="9201"/>
                  </a:cubicBezTo>
                  <a:close/>
                  <a:moveTo>
                    <a:pt x="39700" y="9226"/>
                  </a:moveTo>
                  <a:cubicBezTo>
                    <a:pt x="39700" y="9251"/>
                    <a:pt x="39700" y="9276"/>
                    <a:pt x="39675" y="9301"/>
                  </a:cubicBezTo>
                  <a:cubicBezTo>
                    <a:pt x="39675" y="9276"/>
                    <a:pt x="39700" y="9251"/>
                    <a:pt x="39700" y="9226"/>
                  </a:cubicBezTo>
                  <a:close/>
                  <a:moveTo>
                    <a:pt x="16016" y="9401"/>
                  </a:moveTo>
                  <a:cubicBezTo>
                    <a:pt x="15991" y="9401"/>
                    <a:pt x="15991" y="9426"/>
                    <a:pt x="15991" y="9426"/>
                  </a:cubicBezTo>
                  <a:cubicBezTo>
                    <a:pt x="15991" y="9401"/>
                    <a:pt x="15991" y="9401"/>
                    <a:pt x="15991" y="9401"/>
                  </a:cubicBezTo>
                  <a:close/>
                  <a:moveTo>
                    <a:pt x="36868" y="11231"/>
                  </a:moveTo>
                  <a:cubicBezTo>
                    <a:pt x="36868" y="11231"/>
                    <a:pt x="36868" y="11256"/>
                    <a:pt x="36843" y="11256"/>
                  </a:cubicBezTo>
                  <a:cubicBezTo>
                    <a:pt x="36843" y="11256"/>
                    <a:pt x="36843" y="11231"/>
                    <a:pt x="36843" y="11231"/>
                  </a:cubicBezTo>
                  <a:close/>
                  <a:moveTo>
                    <a:pt x="1956" y="11256"/>
                  </a:moveTo>
                  <a:cubicBezTo>
                    <a:pt x="1956" y="11281"/>
                    <a:pt x="1956" y="11331"/>
                    <a:pt x="1930" y="11356"/>
                  </a:cubicBezTo>
                  <a:cubicBezTo>
                    <a:pt x="1930" y="11306"/>
                    <a:pt x="1930" y="11281"/>
                    <a:pt x="1956" y="11256"/>
                  </a:cubicBezTo>
                  <a:close/>
                  <a:moveTo>
                    <a:pt x="26617" y="11481"/>
                  </a:moveTo>
                  <a:cubicBezTo>
                    <a:pt x="26667" y="11481"/>
                    <a:pt x="26667" y="11531"/>
                    <a:pt x="26667" y="11582"/>
                  </a:cubicBezTo>
                  <a:cubicBezTo>
                    <a:pt x="26642" y="11607"/>
                    <a:pt x="26642" y="11632"/>
                    <a:pt x="26617" y="11657"/>
                  </a:cubicBezTo>
                  <a:cubicBezTo>
                    <a:pt x="26617" y="11590"/>
                    <a:pt x="26617" y="11543"/>
                    <a:pt x="26617" y="11481"/>
                  </a:cubicBezTo>
                  <a:close/>
                  <a:moveTo>
                    <a:pt x="11003" y="11882"/>
                  </a:moveTo>
                  <a:cubicBezTo>
                    <a:pt x="11003" y="11882"/>
                    <a:pt x="11003" y="11882"/>
                    <a:pt x="10978" y="11907"/>
                  </a:cubicBezTo>
                  <a:cubicBezTo>
                    <a:pt x="10978" y="11882"/>
                    <a:pt x="10978" y="11882"/>
                    <a:pt x="10978" y="11882"/>
                  </a:cubicBezTo>
                  <a:close/>
                  <a:moveTo>
                    <a:pt x="30721" y="12446"/>
                  </a:moveTo>
                  <a:cubicBezTo>
                    <a:pt x="30753" y="12446"/>
                    <a:pt x="30778" y="12459"/>
                    <a:pt x="30803" y="12484"/>
                  </a:cubicBezTo>
                  <a:cubicBezTo>
                    <a:pt x="30753" y="12559"/>
                    <a:pt x="30677" y="12659"/>
                    <a:pt x="30602" y="12759"/>
                  </a:cubicBezTo>
                  <a:cubicBezTo>
                    <a:pt x="30527" y="12684"/>
                    <a:pt x="30427" y="12609"/>
                    <a:pt x="30602" y="12484"/>
                  </a:cubicBezTo>
                  <a:cubicBezTo>
                    <a:pt x="30652" y="12459"/>
                    <a:pt x="30690" y="12446"/>
                    <a:pt x="30721" y="12446"/>
                  </a:cubicBezTo>
                  <a:close/>
                  <a:moveTo>
                    <a:pt x="9374" y="12785"/>
                  </a:moveTo>
                  <a:cubicBezTo>
                    <a:pt x="9365" y="12794"/>
                    <a:pt x="9359" y="12803"/>
                    <a:pt x="9355" y="12811"/>
                  </a:cubicBezTo>
                  <a:lnTo>
                    <a:pt x="9355" y="12811"/>
                  </a:lnTo>
                  <a:cubicBezTo>
                    <a:pt x="9359" y="12810"/>
                    <a:pt x="9365" y="12810"/>
                    <a:pt x="9374" y="12810"/>
                  </a:cubicBezTo>
                  <a:cubicBezTo>
                    <a:pt x="9349" y="12810"/>
                    <a:pt x="9349" y="12834"/>
                    <a:pt x="9349" y="12835"/>
                  </a:cubicBezTo>
                  <a:lnTo>
                    <a:pt x="9349" y="12835"/>
                  </a:lnTo>
                  <a:cubicBezTo>
                    <a:pt x="9349" y="12834"/>
                    <a:pt x="9349" y="12824"/>
                    <a:pt x="9355" y="12811"/>
                  </a:cubicBezTo>
                  <a:lnTo>
                    <a:pt x="9355" y="12811"/>
                  </a:lnTo>
                  <a:cubicBezTo>
                    <a:pt x="9349" y="12813"/>
                    <a:pt x="9349" y="12819"/>
                    <a:pt x="9349" y="12835"/>
                  </a:cubicBezTo>
                  <a:cubicBezTo>
                    <a:pt x="9349" y="12810"/>
                    <a:pt x="9349" y="12810"/>
                    <a:pt x="9349" y="12785"/>
                  </a:cubicBezTo>
                  <a:close/>
                  <a:moveTo>
                    <a:pt x="22808" y="12910"/>
                  </a:moveTo>
                  <a:cubicBezTo>
                    <a:pt x="22808" y="12910"/>
                    <a:pt x="22808" y="12935"/>
                    <a:pt x="22808" y="12935"/>
                  </a:cubicBezTo>
                  <a:cubicBezTo>
                    <a:pt x="22808" y="12935"/>
                    <a:pt x="22808" y="12910"/>
                    <a:pt x="22783" y="12910"/>
                  </a:cubicBezTo>
                  <a:close/>
                  <a:moveTo>
                    <a:pt x="23058" y="13035"/>
                  </a:moveTo>
                  <a:cubicBezTo>
                    <a:pt x="23058" y="13035"/>
                    <a:pt x="23058" y="13060"/>
                    <a:pt x="23083" y="13060"/>
                  </a:cubicBezTo>
                  <a:lnTo>
                    <a:pt x="22983" y="13060"/>
                  </a:lnTo>
                  <a:cubicBezTo>
                    <a:pt x="23008" y="13060"/>
                    <a:pt x="23033" y="13035"/>
                    <a:pt x="23058" y="13035"/>
                  </a:cubicBezTo>
                  <a:close/>
                  <a:moveTo>
                    <a:pt x="25383" y="1"/>
                  </a:moveTo>
                  <a:cubicBezTo>
                    <a:pt x="25327" y="1"/>
                    <a:pt x="25270" y="3"/>
                    <a:pt x="25214" y="3"/>
                  </a:cubicBezTo>
                  <a:lnTo>
                    <a:pt x="20377" y="3"/>
                  </a:lnTo>
                  <a:cubicBezTo>
                    <a:pt x="20352" y="53"/>
                    <a:pt x="20327" y="78"/>
                    <a:pt x="20352" y="103"/>
                  </a:cubicBezTo>
                  <a:lnTo>
                    <a:pt x="20302" y="103"/>
                  </a:lnTo>
                  <a:cubicBezTo>
                    <a:pt x="20201" y="128"/>
                    <a:pt x="20101" y="128"/>
                    <a:pt x="19976" y="128"/>
                  </a:cubicBezTo>
                  <a:cubicBezTo>
                    <a:pt x="19951" y="103"/>
                    <a:pt x="19850" y="78"/>
                    <a:pt x="19775" y="53"/>
                  </a:cubicBezTo>
                  <a:cubicBezTo>
                    <a:pt x="19662" y="59"/>
                    <a:pt x="19550" y="60"/>
                    <a:pt x="19437" y="60"/>
                  </a:cubicBezTo>
                  <a:cubicBezTo>
                    <a:pt x="19324" y="60"/>
                    <a:pt x="19211" y="59"/>
                    <a:pt x="19098" y="59"/>
                  </a:cubicBezTo>
                  <a:cubicBezTo>
                    <a:pt x="18873" y="59"/>
                    <a:pt x="18647" y="65"/>
                    <a:pt x="18422" y="103"/>
                  </a:cubicBezTo>
                  <a:cubicBezTo>
                    <a:pt x="17946" y="128"/>
                    <a:pt x="17494" y="128"/>
                    <a:pt x="17018" y="128"/>
                  </a:cubicBezTo>
                  <a:cubicBezTo>
                    <a:pt x="16913" y="185"/>
                    <a:pt x="16802" y="199"/>
                    <a:pt x="16690" y="199"/>
                  </a:cubicBezTo>
                  <a:cubicBezTo>
                    <a:pt x="16567" y="199"/>
                    <a:pt x="16442" y="182"/>
                    <a:pt x="16319" y="182"/>
                  </a:cubicBezTo>
                  <a:cubicBezTo>
                    <a:pt x="16207" y="182"/>
                    <a:pt x="16096" y="196"/>
                    <a:pt x="15991" y="253"/>
                  </a:cubicBezTo>
                  <a:cubicBezTo>
                    <a:pt x="15961" y="224"/>
                    <a:pt x="15932" y="212"/>
                    <a:pt x="15903" y="212"/>
                  </a:cubicBezTo>
                  <a:cubicBezTo>
                    <a:pt x="15882" y="212"/>
                    <a:pt x="15861" y="218"/>
                    <a:pt x="15840" y="228"/>
                  </a:cubicBezTo>
                  <a:cubicBezTo>
                    <a:pt x="15565" y="253"/>
                    <a:pt x="15264" y="253"/>
                    <a:pt x="14988" y="278"/>
                  </a:cubicBezTo>
                  <a:cubicBezTo>
                    <a:pt x="14896" y="312"/>
                    <a:pt x="14804" y="320"/>
                    <a:pt x="14712" y="320"/>
                  </a:cubicBezTo>
                  <a:cubicBezTo>
                    <a:pt x="14621" y="320"/>
                    <a:pt x="14529" y="312"/>
                    <a:pt x="14437" y="312"/>
                  </a:cubicBezTo>
                  <a:cubicBezTo>
                    <a:pt x="14345" y="312"/>
                    <a:pt x="14253" y="320"/>
                    <a:pt x="14161" y="353"/>
                  </a:cubicBezTo>
                  <a:cubicBezTo>
                    <a:pt x="13910" y="378"/>
                    <a:pt x="13685" y="378"/>
                    <a:pt x="13434" y="404"/>
                  </a:cubicBezTo>
                  <a:cubicBezTo>
                    <a:pt x="13322" y="454"/>
                    <a:pt x="13202" y="454"/>
                    <a:pt x="13083" y="454"/>
                  </a:cubicBezTo>
                  <a:cubicBezTo>
                    <a:pt x="12964" y="454"/>
                    <a:pt x="12845" y="454"/>
                    <a:pt x="12733" y="504"/>
                  </a:cubicBezTo>
                  <a:cubicBezTo>
                    <a:pt x="12582" y="504"/>
                    <a:pt x="12407" y="504"/>
                    <a:pt x="12256" y="529"/>
                  </a:cubicBezTo>
                  <a:cubicBezTo>
                    <a:pt x="12164" y="580"/>
                    <a:pt x="12072" y="589"/>
                    <a:pt x="11980" y="589"/>
                  </a:cubicBezTo>
                  <a:cubicBezTo>
                    <a:pt x="11927" y="589"/>
                    <a:pt x="11874" y="586"/>
                    <a:pt x="11821" y="586"/>
                  </a:cubicBezTo>
                  <a:cubicBezTo>
                    <a:pt x="11740" y="586"/>
                    <a:pt x="11660" y="593"/>
                    <a:pt x="11580" y="629"/>
                  </a:cubicBezTo>
                  <a:cubicBezTo>
                    <a:pt x="10728" y="729"/>
                    <a:pt x="9900" y="905"/>
                    <a:pt x="9023" y="905"/>
                  </a:cubicBezTo>
                  <a:cubicBezTo>
                    <a:pt x="8948" y="967"/>
                    <a:pt x="8854" y="967"/>
                    <a:pt x="8763" y="967"/>
                  </a:cubicBezTo>
                  <a:cubicBezTo>
                    <a:pt x="8672" y="967"/>
                    <a:pt x="8585" y="967"/>
                    <a:pt x="8522" y="1030"/>
                  </a:cubicBezTo>
                  <a:lnTo>
                    <a:pt x="8497" y="1030"/>
                  </a:lnTo>
                  <a:cubicBezTo>
                    <a:pt x="8482" y="1001"/>
                    <a:pt x="8459" y="989"/>
                    <a:pt x="8427" y="989"/>
                  </a:cubicBezTo>
                  <a:cubicBezTo>
                    <a:pt x="8405" y="989"/>
                    <a:pt x="8378" y="995"/>
                    <a:pt x="8347" y="1005"/>
                  </a:cubicBezTo>
                  <a:cubicBezTo>
                    <a:pt x="8196" y="1030"/>
                    <a:pt x="8021" y="1030"/>
                    <a:pt x="7870" y="1055"/>
                  </a:cubicBezTo>
                  <a:cubicBezTo>
                    <a:pt x="7820" y="1055"/>
                    <a:pt x="7795" y="1080"/>
                    <a:pt x="7795" y="1155"/>
                  </a:cubicBezTo>
                  <a:cubicBezTo>
                    <a:pt x="7685" y="1114"/>
                    <a:pt x="7574" y="1095"/>
                    <a:pt x="7464" y="1095"/>
                  </a:cubicBezTo>
                  <a:cubicBezTo>
                    <a:pt x="7374" y="1095"/>
                    <a:pt x="7284" y="1108"/>
                    <a:pt x="7194" y="1130"/>
                  </a:cubicBezTo>
                  <a:cubicBezTo>
                    <a:pt x="6442" y="1155"/>
                    <a:pt x="5690" y="1155"/>
                    <a:pt x="4913" y="1155"/>
                  </a:cubicBezTo>
                  <a:cubicBezTo>
                    <a:pt x="4537" y="1180"/>
                    <a:pt x="4537" y="1180"/>
                    <a:pt x="4637" y="1556"/>
                  </a:cubicBezTo>
                  <a:cubicBezTo>
                    <a:pt x="4550" y="1669"/>
                    <a:pt x="4443" y="1694"/>
                    <a:pt x="4330" y="1694"/>
                  </a:cubicBezTo>
                  <a:cubicBezTo>
                    <a:pt x="4240" y="1694"/>
                    <a:pt x="4146" y="1678"/>
                    <a:pt x="4054" y="1678"/>
                  </a:cubicBezTo>
                  <a:cubicBezTo>
                    <a:pt x="4031" y="1678"/>
                    <a:pt x="4008" y="1679"/>
                    <a:pt x="3986" y="1682"/>
                  </a:cubicBezTo>
                  <a:cubicBezTo>
                    <a:pt x="3915" y="1692"/>
                    <a:pt x="3844" y="1695"/>
                    <a:pt x="3773" y="1695"/>
                  </a:cubicBezTo>
                  <a:cubicBezTo>
                    <a:pt x="3665" y="1695"/>
                    <a:pt x="3557" y="1688"/>
                    <a:pt x="3450" y="1688"/>
                  </a:cubicBezTo>
                  <a:cubicBezTo>
                    <a:pt x="3271" y="1688"/>
                    <a:pt x="3096" y="1707"/>
                    <a:pt x="2933" y="1807"/>
                  </a:cubicBezTo>
                  <a:cubicBezTo>
                    <a:pt x="2816" y="1807"/>
                    <a:pt x="2699" y="1796"/>
                    <a:pt x="2590" y="1796"/>
                  </a:cubicBezTo>
                  <a:cubicBezTo>
                    <a:pt x="2535" y="1796"/>
                    <a:pt x="2482" y="1799"/>
                    <a:pt x="2432" y="1807"/>
                  </a:cubicBezTo>
                  <a:cubicBezTo>
                    <a:pt x="1179" y="2058"/>
                    <a:pt x="552" y="2033"/>
                    <a:pt x="326" y="3486"/>
                  </a:cubicBezTo>
                  <a:cubicBezTo>
                    <a:pt x="201" y="4063"/>
                    <a:pt x="377" y="4639"/>
                    <a:pt x="226" y="5216"/>
                  </a:cubicBezTo>
                  <a:lnTo>
                    <a:pt x="201" y="5541"/>
                  </a:lnTo>
                  <a:cubicBezTo>
                    <a:pt x="101" y="5767"/>
                    <a:pt x="226" y="6018"/>
                    <a:pt x="101" y="6218"/>
                  </a:cubicBezTo>
                  <a:cubicBezTo>
                    <a:pt x="101" y="6343"/>
                    <a:pt x="76" y="6469"/>
                    <a:pt x="76" y="6594"/>
                  </a:cubicBezTo>
                  <a:cubicBezTo>
                    <a:pt x="1" y="7045"/>
                    <a:pt x="1" y="7521"/>
                    <a:pt x="76" y="7998"/>
                  </a:cubicBezTo>
                  <a:cubicBezTo>
                    <a:pt x="76" y="8148"/>
                    <a:pt x="101" y="8298"/>
                    <a:pt x="101" y="8474"/>
                  </a:cubicBezTo>
                  <a:cubicBezTo>
                    <a:pt x="226" y="8724"/>
                    <a:pt x="76" y="9025"/>
                    <a:pt x="201" y="9276"/>
                  </a:cubicBezTo>
                  <a:cubicBezTo>
                    <a:pt x="502" y="10704"/>
                    <a:pt x="828" y="12083"/>
                    <a:pt x="1354" y="13436"/>
                  </a:cubicBezTo>
                  <a:cubicBezTo>
                    <a:pt x="1680" y="14263"/>
                    <a:pt x="2281" y="14765"/>
                    <a:pt x="3184" y="14840"/>
                  </a:cubicBezTo>
                  <a:cubicBezTo>
                    <a:pt x="3296" y="14902"/>
                    <a:pt x="3415" y="14902"/>
                    <a:pt x="3534" y="14902"/>
                  </a:cubicBezTo>
                  <a:cubicBezTo>
                    <a:pt x="3654" y="14902"/>
                    <a:pt x="3773" y="14902"/>
                    <a:pt x="3885" y="14965"/>
                  </a:cubicBezTo>
                  <a:lnTo>
                    <a:pt x="4086" y="14965"/>
                  </a:lnTo>
                  <a:cubicBezTo>
                    <a:pt x="4249" y="15019"/>
                    <a:pt x="4412" y="15031"/>
                    <a:pt x="4574" y="15031"/>
                  </a:cubicBezTo>
                  <a:cubicBezTo>
                    <a:pt x="4698" y="15031"/>
                    <a:pt x="4821" y="15024"/>
                    <a:pt x="4944" y="15024"/>
                  </a:cubicBezTo>
                  <a:cubicBezTo>
                    <a:pt x="5103" y="15024"/>
                    <a:pt x="5260" y="15036"/>
                    <a:pt x="5414" y="15090"/>
                  </a:cubicBezTo>
                  <a:cubicBezTo>
                    <a:pt x="5615" y="15090"/>
                    <a:pt x="5815" y="15090"/>
                    <a:pt x="6016" y="15115"/>
                  </a:cubicBezTo>
                  <a:cubicBezTo>
                    <a:pt x="6041" y="15166"/>
                    <a:pt x="6041" y="15191"/>
                    <a:pt x="6041" y="15241"/>
                  </a:cubicBezTo>
                  <a:cubicBezTo>
                    <a:pt x="5765" y="15391"/>
                    <a:pt x="5815" y="15617"/>
                    <a:pt x="5890" y="15867"/>
                  </a:cubicBezTo>
                  <a:cubicBezTo>
                    <a:pt x="6038" y="15972"/>
                    <a:pt x="6194" y="15998"/>
                    <a:pt x="6353" y="15998"/>
                  </a:cubicBezTo>
                  <a:cubicBezTo>
                    <a:pt x="6506" y="15998"/>
                    <a:pt x="6661" y="15975"/>
                    <a:pt x="6815" y="15975"/>
                  </a:cubicBezTo>
                  <a:cubicBezTo>
                    <a:pt x="6883" y="15975"/>
                    <a:pt x="6951" y="15979"/>
                    <a:pt x="7018" y="15993"/>
                  </a:cubicBezTo>
                  <a:cubicBezTo>
                    <a:pt x="7110" y="15941"/>
                    <a:pt x="7207" y="15932"/>
                    <a:pt x="7302" y="15932"/>
                  </a:cubicBezTo>
                  <a:cubicBezTo>
                    <a:pt x="7357" y="15932"/>
                    <a:pt x="7412" y="15935"/>
                    <a:pt x="7465" y="15935"/>
                  </a:cubicBezTo>
                  <a:cubicBezTo>
                    <a:pt x="7546" y="15935"/>
                    <a:pt x="7624" y="15928"/>
                    <a:pt x="7695" y="15892"/>
                  </a:cubicBezTo>
                  <a:cubicBezTo>
                    <a:pt x="7895" y="15867"/>
                    <a:pt x="8096" y="15867"/>
                    <a:pt x="8296" y="15867"/>
                  </a:cubicBezTo>
                  <a:cubicBezTo>
                    <a:pt x="8422" y="15805"/>
                    <a:pt x="8547" y="15798"/>
                    <a:pt x="8672" y="15798"/>
                  </a:cubicBezTo>
                  <a:cubicBezTo>
                    <a:pt x="8704" y="15798"/>
                    <a:pt x="8735" y="15799"/>
                    <a:pt x="8766" y="15799"/>
                  </a:cubicBezTo>
                  <a:cubicBezTo>
                    <a:pt x="8860" y="15799"/>
                    <a:pt x="8954" y="15795"/>
                    <a:pt x="9048" y="15767"/>
                  </a:cubicBezTo>
                  <a:cubicBezTo>
                    <a:pt x="9069" y="15788"/>
                    <a:pt x="9095" y="15796"/>
                    <a:pt x="9123" y="15796"/>
                  </a:cubicBezTo>
                  <a:cubicBezTo>
                    <a:pt x="9162" y="15796"/>
                    <a:pt x="9205" y="15781"/>
                    <a:pt x="9249" y="15767"/>
                  </a:cubicBezTo>
                  <a:cubicBezTo>
                    <a:pt x="9750" y="15742"/>
                    <a:pt x="10251" y="15742"/>
                    <a:pt x="10778" y="15717"/>
                  </a:cubicBezTo>
                  <a:cubicBezTo>
                    <a:pt x="10803" y="15717"/>
                    <a:pt x="10828" y="15692"/>
                    <a:pt x="10828" y="15667"/>
                  </a:cubicBezTo>
                  <a:cubicBezTo>
                    <a:pt x="10878" y="15667"/>
                    <a:pt x="10928" y="15673"/>
                    <a:pt x="10978" y="15673"/>
                  </a:cubicBezTo>
                  <a:cubicBezTo>
                    <a:pt x="11028" y="15673"/>
                    <a:pt x="11078" y="15667"/>
                    <a:pt x="11129" y="15642"/>
                  </a:cubicBezTo>
                  <a:cubicBezTo>
                    <a:pt x="11179" y="15642"/>
                    <a:pt x="11204" y="15642"/>
                    <a:pt x="11229" y="15667"/>
                  </a:cubicBezTo>
                  <a:cubicBezTo>
                    <a:pt x="11372" y="15667"/>
                    <a:pt x="11515" y="15683"/>
                    <a:pt x="11654" y="15683"/>
                  </a:cubicBezTo>
                  <a:cubicBezTo>
                    <a:pt x="11758" y="15683"/>
                    <a:pt x="11859" y="15674"/>
                    <a:pt x="11956" y="15642"/>
                  </a:cubicBezTo>
                  <a:cubicBezTo>
                    <a:pt x="12332" y="15617"/>
                    <a:pt x="12707" y="15617"/>
                    <a:pt x="13083" y="15592"/>
                  </a:cubicBezTo>
                  <a:cubicBezTo>
                    <a:pt x="13174" y="15551"/>
                    <a:pt x="13268" y="15543"/>
                    <a:pt x="13361" y="15543"/>
                  </a:cubicBezTo>
                  <a:cubicBezTo>
                    <a:pt x="13424" y="15543"/>
                    <a:pt x="13486" y="15547"/>
                    <a:pt x="13546" y="15547"/>
                  </a:cubicBezTo>
                  <a:cubicBezTo>
                    <a:pt x="13621" y="15547"/>
                    <a:pt x="13693" y="15541"/>
                    <a:pt x="13760" y="15516"/>
                  </a:cubicBezTo>
                  <a:cubicBezTo>
                    <a:pt x="14462" y="15441"/>
                    <a:pt x="15139" y="15391"/>
                    <a:pt x="15840" y="15341"/>
                  </a:cubicBezTo>
                  <a:lnTo>
                    <a:pt x="20828" y="15341"/>
                  </a:lnTo>
                  <a:cubicBezTo>
                    <a:pt x="21114" y="15289"/>
                    <a:pt x="21400" y="15276"/>
                    <a:pt x="21685" y="15276"/>
                  </a:cubicBezTo>
                  <a:cubicBezTo>
                    <a:pt x="21974" y="15276"/>
                    <a:pt x="22262" y="15289"/>
                    <a:pt x="22551" y="15289"/>
                  </a:cubicBezTo>
                  <a:cubicBezTo>
                    <a:pt x="22803" y="15289"/>
                    <a:pt x="23056" y="15279"/>
                    <a:pt x="23309" y="15241"/>
                  </a:cubicBezTo>
                  <a:cubicBezTo>
                    <a:pt x="23484" y="15241"/>
                    <a:pt x="23660" y="15216"/>
                    <a:pt x="23810" y="15216"/>
                  </a:cubicBezTo>
                  <a:cubicBezTo>
                    <a:pt x="23964" y="15161"/>
                    <a:pt x="24112" y="15149"/>
                    <a:pt x="24260" y="15149"/>
                  </a:cubicBezTo>
                  <a:cubicBezTo>
                    <a:pt x="24370" y="15149"/>
                    <a:pt x="24481" y="15156"/>
                    <a:pt x="24592" y="15156"/>
                  </a:cubicBezTo>
                  <a:cubicBezTo>
                    <a:pt x="24673" y="15156"/>
                    <a:pt x="24755" y="15152"/>
                    <a:pt x="24838" y="15140"/>
                  </a:cubicBezTo>
                  <a:cubicBezTo>
                    <a:pt x="24888" y="15140"/>
                    <a:pt x="24963" y="15115"/>
                    <a:pt x="25013" y="15090"/>
                  </a:cubicBezTo>
                  <a:cubicBezTo>
                    <a:pt x="25114" y="15115"/>
                    <a:pt x="25189" y="15115"/>
                    <a:pt x="25264" y="15115"/>
                  </a:cubicBezTo>
                  <a:cubicBezTo>
                    <a:pt x="25464" y="15115"/>
                    <a:pt x="25665" y="15090"/>
                    <a:pt x="25865" y="15090"/>
                  </a:cubicBezTo>
                  <a:cubicBezTo>
                    <a:pt x="25891" y="15065"/>
                    <a:pt x="25891" y="15040"/>
                    <a:pt x="25916" y="15015"/>
                  </a:cubicBezTo>
                  <a:lnTo>
                    <a:pt x="26016" y="15015"/>
                  </a:lnTo>
                  <a:cubicBezTo>
                    <a:pt x="26016" y="14990"/>
                    <a:pt x="26016" y="14990"/>
                    <a:pt x="26041" y="14965"/>
                  </a:cubicBezTo>
                  <a:cubicBezTo>
                    <a:pt x="26242" y="15019"/>
                    <a:pt x="26444" y="15044"/>
                    <a:pt x="26649" y="15044"/>
                  </a:cubicBezTo>
                  <a:cubicBezTo>
                    <a:pt x="26827" y="15044"/>
                    <a:pt x="27008" y="15025"/>
                    <a:pt x="27194" y="14990"/>
                  </a:cubicBezTo>
                  <a:cubicBezTo>
                    <a:pt x="27294" y="14965"/>
                    <a:pt x="27419" y="14965"/>
                    <a:pt x="27545" y="14965"/>
                  </a:cubicBezTo>
                  <a:cubicBezTo>
                    <a:pt x="27642" y="14907"/>
                    <a:pt x="27747" y="14894"/>
                    <a:pt x="27853" y="14894"/>
                  </a:cubicBezTo>
                  <a:cubicBezTo>
                    <a:pt x="27940" y="14894"/>
                    <a:pt x="28027" y="14902"/>
                    <a:pt x="28113" y="14902"/>
                  </a:cubicBezTo>
                  <a:cubicBezTo>
                    <a:pt x="28193" y="14902"/>
                    <a:pt x="28272" y="14895"/>
                    <a:pt x="28347" y="14865"/>
                  </a:cubicBezTo>
                  <a:cubicBezTo>
                    <a:pt x="29048" y="14714"/>
                    <a:pt x="29725" y="14589"/>
                    <a:pt x="30427" y="14464"/>
                  </a:cubicBezTo>
                  <a:cubicBezTo>
                    <a:pt x="30728" y="14414"/>
                    <a:pt x="31053" y="14364"/>
                    <a:pt x="31354" y="14288"/>
                  </a:cubicBezTo>
                  <a:cubicBezTo>
                    <a:pt x="31855" y="14213"/>
                    <a:pt x="32382" y="14113"/>
                    <a:pt x="32858" y="13862"/>
                  </a:cubicBezTo>
                  <a:cubicBezTo>
                    <a:pt x="34086" y="13587"/>
                    <a:pt x="35289" y="13186"/>
                    <a:pt x="36492" y="12785"/>
                  </a:cubicBezTo>
                  <a:cubicBezTo>
                    <a:pt x="37069" y="12559"/>
                    <a:pt x="37645" y="12333"/>
                    <a:pt x="38221" y="12108"/>
                  </a:cubicBezTo>
                  <a:cubicBezTo>
                    <a:pt x="38622" y="11957"/>
                    <a:pt x="38873" y="11707"/>
                    <a:pt x="38647" y="11256"/>
                  </a:cubicBezTo>
                  <a:cubicBezTo>
                    <a:pt x="38698" y="11181"/>
                    <a:pt x="38748" y="11130"/>
                    <a:pt x="38798" y="11080"/>
                  </a:cubicBezTo>
                  <a:cubicBezTo>
                    <a:pt x="38859" y="11029"/>
                    <a:pt x="38929" y="11020"/>
                    <a:pt x="39000" y="11020"/>
                  </a:cubicBezTo>
                  <a:cubicBezTo>
                    <a:pt x="39042" y="11020"/>
                    <a:pt x="39083" y="11023"/>
                    <a:pt x="39124" y="11023"/>
                  </a:cubicBezTo>
                  <a:cubicBezTo>
                    <a:pt x="39186" y="11023"/>
                    <a:pt x="39246" y="11016"/>
                    <a:pt x="39299" y="10980"/>
                  </a:cubicBezTo>
                  <a:cubicBezTo>
                    <a:pt x="39349" y="11005"/>
                    <a:pt x="39393" y="11018"/>
                    <a:pt x="39437" y="11018"/>
                  </a:cubicBezTo>
                  <a:cubicBezTo>
                    <a:pt x="39481" y="11018"/>
                    <a:pt x="39525" y="11005"/>
                    <a:pt x="39575" y="10980"/>
                  </a:cubicBezTo>
                  <a:cubicBezTo>
                    <a:pt x="40477" y="10880"/>
                    <a:pt x="41379" y="10754"/>
                    <a:pt x="42156" y="10178"/>
                  </a:cubicBezTo>
                  <a:cubicBezTo>
                    <a:pt x="42683" y="9526"/>
                    <a:pt x="42658" y="9426"/>
                    <a:pt x="42031" y="9176"/>
                  </a:cubicBezTo>
                  <a:cubicBezTo>
                    <a:pt x="41901" y="9064"/>
                    <a:pt x="41750" y="9042"/>
                    <a:pt x="41595" y="9042"/>
                  </a:cubicBezTo>
                  <a:cubicBezTo>
                    <a:pt x="41495" y="9042"/>
                    <a:pt x="41394" y="9051"/>
                    <a:pt x="41295" y="9051"/>
                  </a:cubicBezTo>
                  <a:cubicBezTo>
                    <a:pt x="41134" y="9051"/>
                    <a:pt x="40980" y="9027"/>
                    <a:pt x="40853" y="8900"/>
                  </a:cubicBezTo>
                  <a:cubicBezTo>
                    <a:pt x="40878" y="8549"/>
                    <a:pt x="40552" y="8449"/>
                    <a:pt x="40352" y="8248"/>
                  </a:cubicBezTo>
                  <a:cubicBezTo>
                    <a:pt x="40477" y="8173"/>
                    <a:pt x="40602" y="8098"/>
                    <a:pt x="40728" y="7998"/>
                  </a:cubicBezTo>
                  <a:cubicBezTo>
                    <a:pt x="40978" y="7872"/>
                    <a:pt x="41003" y="7647"/>
                    <a:pt x="40978" y="7396"/>
                  </a:cubicBezTo>
                  <a:cubicBezTo>
                    <a:pt x="40928" y="7196"/>
                    <a:pt x="40778" y="7070"/>
                    <a:pt x="40577" y="6970"/>
                  </a:cubicBezTo>
                  <a:cubicBezTo>
                    <a:pt x="40349" y="6902"/>
                    <a:pt x="40183" y="6688"/>
                    <a:pt x="39929" y="6688"/>
                  </a:cubicBezTo>
                  <a:cubicBezTo>
                    <a:pt x="39903" y="6688"/>
                    <a:pt x="39877" y="6690"/>
                    <a:pt x="39850" y="6694"/>
                  </a:cubicBezTo>
                  <a:cubicBezTo>
                    <a:pt x="39424" y="6419"/>
                    <a:pt x="38873" y="6419"/>
                    <a:pt x="38422" y="6193"/>
                  </a:cubicBezTo>
                  <a:cubicBezTo>
                    <a:pt x="38359" y="6131"/>
                    <a:pt x="38284" y="6120"/>
                    <a:pt x="38205" y="6120"/>
                  </a:cubicBezTo>
                  <a:cubicBezTo>
                    <a:pt x="38164" y="6120"/>
                    <a:pt x="38122" y="6123"/>
                    <a:pt x="38081" y="6123"/>
                  </a:cubicBezTo>
                  <a:cubicBezTo>
                    <a:pt x="38008" y="6123"/>
                    <a:pt x="37936" y="6114"/>
                    <a:pt x="37871" y="6068"/>
                  </a:cubicBezTo>
                  <a:lnTo>
                    <a:pt x="37394" y="6068"/>
                  </a:lnTo>
                  <a:cubicBezTo>
                    <a:pt x="37344" y="5967"/>
                    <a:pt x="37319" y="5892"/>
                    <a:pt x="37269" y="5817"/>
                  </a:cubicBezTo>
                  <a:cubicBezTo>
                    <a:pt x="37570" y="5792"/>
                    <a:pt x="37845" y="5692"/>
                    <a:pt x="38046" y="5416"/>
                  </a:cubicBezTo>
                  <a:cubicBezTo>
                    <a:pt x="38071" y="5366"/>
                    <a:pt x="38121" y="5341"/>
                    <a:pt x="38171" y="5291"/>
                  </a:cubicBezTo>
                  <a:cubicBezTo>
                    <a:pt x="38422" y="5065"/>
                    <a:pt x="38422" y="4790"/>
                    <a:pt x="38246" y="4514"/>
                  </a:cubicBezTo>
                  <a:lnTo>
                    <a:pt x="38171" y="4514"/>
                  </a:lnTo>
                  <a:cubicBezTo>
                    <a:pt x="38121" y="4013"/>
                    <a:pt x="37720" y="3887"/>
                    <a:pt x="37344" y="3737"/>
                  </a:cubicBezTo>
                  <a:cubicBezTo>
                    <a:pt x="37444" y="3561"/>
                    <a:pt x="37620" y="3411"/>
                    <a:pt x="37394" y="3211"/>
                  </a:cubicBezTo>
                  <a:cubicBezTo>
                    <a:pt x="37394" y="3135"/>
                    <a:pt x="37394" y="3060"/>
                    <a:pt x="37369" y="2985"/>
                  </a:cubicBezTo>
                  <a:cubicBezTo>
                    <a:pt x="37280" y="2873"/>
                    <a:pt x="37250" y="2701"/>
                    <a:pt x="37085" y="2701"/>
                  </a:cubicBezTo>
                  <a:cubicBezTo>
                    <a:pt x="37065" y="2701"/>
                    <a:pt x="37043" y="2704"/>
                    <a:pt x="37018" y="2709"/>
                  </a:cubicBezTo>
                  <a:cubicBezTo>
                    <a:pt x="36968" y="2584"/>
                    <a:pt x="36818" y="2534"/>
                    <a:pt x="36743" y="2459"/>
                  </a:cubicBezTo>
                  <a:cubicBezTo>
                    <a:pt x="35865" y="1757"/>
                    <a:pt x="34838" y="1456"/>
                    <a:pt x="33760" y="1281"/>
                  </a:cubicBezTo>
                  <a:cubicBezTo>
                    <a:pt x="33459" y="1105"/>
                    <a:pt x="33109" y="1055"/>
                    <a:pt x="32733" y="1055"/>
                  </a:cubicBezTo>
                  <a:cubicBezTo>
                    <a:pt x="32557" y="1005"/>
                    <a:pt x="32382" y="955"/>
                    <a:pt x="32231" y="880"/>
                  </a:cubicBezTo>
                  <a:cubicBezTo>
                    <a:pt x="32169" y="855"/>
                    <a:pt x="32106" y="836"/>
                    <a:pt x="32043" y="836"/>
                  </a:cubicBezTo>
                  <a:cubicBezTo>
                    <a:pt x="31981" y="836"/>
                    <a:pt x="31918" y="855"/>
                    <a:pt x="31855" y="905"/>
                  </a:cubicBezTo>
                  <a:cubicBezTo>
                    <a:pt x="31855" y="880"/>
                    <a:pt x="31830" y="855"/>
                    <a:pt x="31805" y="855"/>
                  </a:cubicBezTo>
                  <a:cubicBezTo>
                    <a:pt x="31747" y="838"/>
                    <a:pt x="31688" y="835"/>
                    <a:pt x="31631" y="835"/>
                  </a:cubicBezTo>
                  <a:cubicBezTo>
                    <a:pt x="31602" y="835"/>
                    <a:pt x="31573" y="836"/>
                    <a:pt x="31545" y="836"/>
                  </a:cubicBezTo>
                  <a:cubicBezTo>
                    <a:pt x="31461" y="836"/>
                    <a:pt x="31379" y="830"/>
                    <a:pt x="31304" y="779"/>
                  </a:cubicBezTo>
                  <a:cubicBezTo>
                    <a:pt x="31279" y="792"/>
                    <a:pt x="31260" y="798"/>
                    <a:pt x="31241" y="798"/>
                  </a:cubicBezTo>
                  <a:cubicBezTo>
                    <a:pt x="31223" y="798"/>
                    <a:pt x="31204" y="792"/>
                    <a:pt x="31179" y="779"/>
                  </a:cubicBezTo>
                  <a:cubicBezTo>
                    <a:pt x="31061" y="725"/>
                    <a:pt x="30933" y="713"/>
                    <a:pt x="30802" y="713"/>
                  </a:cubicBezTo>
                  <a:cubicBezTo>
                    <a:pt x="30701" y="713"/>
                    <a:pt x="30598" y="720"/>
                    <a:pt x="30495" y="720"/>
                  </a:cubicBezTo>
                  <a:cubicBezTo>
                    <a:pt x="30361" y="720"/>
                    <a:pt x="30228" y="708"/>
                    <a:pt x="30101" y="654"/>
                  </a:cubicBezTo>
                  <a:lnTo>
                    <a:pt x="29901" y="654"/>
                  </a:lnTo>
                  <a:cubicBezTo>
                    <a:pt x="29713" y="592"/>
                    <a:pt x="29523" y="577"/>
                    <a:pt x="29333" y="577"/>
                  </a:cubicBezTo>
                  <a:cubicBezTo>
                    <a:pt x="29160" y="577"/>
                    <a:pt x="28987" y="589"/>
                    <a:pt x="28817" y="589"/>
                  </a:cubicBezTo>
                  <a:cubicBezTo>
                    <a:pt x="28649" y="589"/>
                    <a:pt x="28483" y="577"/>
                    <a:pt x="28322" y="529"/>
                  </a:cubicBezTo>
                  <a:cubicBezTo>
                    <a:pt x="28246" y="529"/>
                    <a:pt x="28171" y="529"/>
                    <a:pt x="28096" y="504"/>
                  </a:cubicBezTo>
                  <a:cubicBezTo>
                    <a:pt x="27913" y="453"/>
                    <a:pt x="27726" y="439"/>
                    <a:pt x="27538" y="439"/>
                  </a:cubicBezTo>
                  <a:cubicBezTo>
                    <a:pt x="27318" y="439"/>
                    <a:pt x="27098" y="458"/>
                    <a:pt x="26881" y="458"/>
                  </a:cubicBezTo>
                  <a:cubicBezTo>
                    <a:pt x="26826" y="458"/>
                    <a:pt x="26772" y="457"/>
                    <a:pt x="26718" y="454"/>
                  </a:cubicBezTo>
                  <a:cubicBezTo>
                    <a:pt x="26617" y="479"/>
                    <a:pt x="26567" y="504"/>
                    <a:pt x="26542" y="529"/>
                  </a:cubicBezTo>
                  <a:cubicBezTo>
                    <a:pt x="26292" y="429"/>
                    <a:pt x="25966" y="504"/>
                    <a:pt x="25865" y="128"/>
                  </a:cubicBezTo>
                  <a:cubicBezTo>
                    <a:pt x="25715" y="15"/>
                    <a:pt x="25551" y="1"/>
                    <a:pt x="25383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26" name="Google Shape;926;p19"/>
            <p:cNvSpPr txBox="1"/>
            <p:nvPr/>
          </p:nvSpPr>
          <p:spPr>
            <a:xfrm>
              <a:off x="-231146" y="123478"/>
              <a:ext cx="3146962" cy="529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vi-VN" sz="2800" b="1" dirty="0" smtClean="0">
                  <a:latin typeface="+mj-lt"/>
                  <a:ea typeface="Englebert"/>
                  <a:cs typeface="Englebert"/>
                  <a:sym typeface="Englebert"/>
                </a:rPr>
                <a:t>Giải nghĩa từ</a:t>
              </a:r>
              <a:endParaRPr sz="2800" b="1" dirty="0">
                <a:latin typeface="+mj-lt"/>
                <a:ea typeface="Englebert"/>
                <a:cs typeface="Englebert"/>
                <a:sym typeface="Englebert"/>
              </a:endParaRPr>
            </a:p>
          </p:txBody>
        </p:sp>
      </p:grpSp>
      <p:sp>
        <p:nvSpPr>
          <p:cNvPr id="52" name="Google Shape;1848;p45"/>
          <p:cNvSpPr/>
          <p:nvPr/>
        </p:nvSpPr>
        <p:spPr>
          <a:xfrm>
            <a:off x="115598" y="915566"/>
            <a:ext cx="3033260" cy="2736304"/>
          </a:xfrm>
          <a:custGeom>
            <a:avLst/>
            <a:gdLst/>
            <a:ahLst/>
            <a:cxnLst/>
            <a:rect l="l" t="t" r="r" b="b"/>
            <a:pathLst>
              <a:path w="94719" h="43100" extrusionOk="0">
                <a:moveTo>
                  <a:pt x="22788" y="1"/>
                </a:moveTo>
                <a:lnTo>
                  <a:pt x="21995" y="199"/>
                </a:lnTo>
                <a:lnTo>
                  <a:pt x="21896" y="298"/>
                </a:lnTo>
                <a:lnTo>
                  <a:pt x="21698" y="397"/>
                </a:lnTo>
                <a:lnTo>
                  <a:pt x="21500" y="496"/>
                </a:lnTo>
                <a:lnTo>
                  <a:pt x="21302" y="397"/>
                </a:lnTo>
                <a:lnTo>
                  <a:pt x="20905" y="298"/>
                </a:lnTo>
                <a:lnTo>
                  <a:pt x="20509" y="298"/>
                </a:lnTo>
                <a:lnTo>
                  <a:pt x="19816" y="397"/>
                </a:lnTo>
                <a:lnTo>
                  <a:pt x="19617" y="397"/>
                </a:lnTo>
                <a:lnTo>
                  <a:pt x="19617" y="298"/>
                </a:lnTo>
                <a:lnTo>
                  <a:pt x="19518" y="199"/>
                </a:lnTo>
                <a:lnTo>
                  <a:pt x="19320" y="100"/>
                </a:lnTo>
                <a:lnTo>
                  <a:pt x="19320" y="199"/>
                </a:lnTo>
                <a:lnTo>
                  <a:pt x="19221" y="298"/>
                </a:lnTo>
                <a:lnTo>
                  <a:pt x="19221" y="397"/>
                </a:lnTo>
                <a:lnTo>
                  <a:pt x="19221" y="496"/>
                </a:lnTo>
                <a:lnTo>
                  <a:pt x="19122" y="496"/>
                </a:lnTo>
                <a:lnTo>
                  <a:pt x="19023" y="397"/>
                </a:lnTo>
                <a:lnTo>
                  <a:pt x="18924" y="298"/>
                </a:lnTo>
                <a:lnTo>
                  <a:pt x="18825" y="199"/>
                </a:lnTo>
                <a:lnTo>
                  <a:pt x="18528" y="199"/>
                </a:lnTo>
                <a:lnTo>
                  <a:pt x="18131" y="298"/>
                </a:lnTo>
                <a:lnTo>
                  <a:pt x="16249" y="298"/>
                </a:lnTo>
                <a:lnTo>
                  <a:pt x="15753" y="397"/>
                </a:lnTo>
                <a:lnTo>
                  <a:pt x="15258" y="595"/>
                </a:lnTo>
                <a:lnTo>
                  <a:pt x="15060" y="397"/>
                </a:lnTo>
                <a:lnTo>
                  <a:pt x="14763" y="397"/>
                </a:lnTo>
                <a:lnTo>
                  <a:pt x="14564" y="298"/>
                </a:lnTo>
                <a:lnTo>
                  <a:pt x="14465" y="298"/>
                </a:lnTo>
                <a:lnTo>
                  <a:pt x="14069" y="496"/>
                </a:lnTo>
                <a:lnTo>
                  <a:pt x="13673" y="496"/>
                </a:lnTo>
                <a:lnTo>
                  <a:pt x="12979" y="397"/>
                </a:lnTo>
                <a:lnTo>
                  <a:pt x="12484" y="298"/>
                </a:lnTo>
                <a:lnTo>
                  <a:pt x="11889" y="397"/>
                </a:lnTo>
                <a:lnTo>
                  <a:pt x="11790" y="397"/>
                </a:lnTo>
                <a:lnTo>
                  <a:pt x="11691" y="496"/>
                </a:lnTo>
                <a:lnTo>
                  <a:pt x="11592" y="694"/>
                </a:lnTo>
                <a:lnTo>
                  <a:pt x="11394" y="496"/>
                </a:lnTo>
                <a:lnTo>
                  <a:pt x="11097" y="298"/>
                </a:lnTo>
                <a:lnTo>
                  <a:pt x="10601" y="298"/>
                </a:lnTo>
                <a:lnTo>
                  <a:pt x="10205" y="397"/>
                </a:lnTo>
                <a:lnTo>
                  <a:pt x="9412" y="397"/>
                </a:lnTo>
                <a:lnTo>
                  <a:pt x="9016" y="595"/>
                </a:lnTo>
                <a:lnTo>
                  <a:pt x="8818" y="496"/>
                </a:lnTo>
                <a:lnTo>
                  <a:pt x="8521" y="397"/>
                </a:lnTo>
                <a:lnTo>
                  <a:pt x="8323" y="397"/>
                </a:lnTo>
                <a:lnTo>
                  <a:pt x="8223" y="595"/>
                </a:lnTo>
                <a:lnTo>
                  <a:pt x="7926" y="595"/>
                </a:lnTo>
                <a:lnTo>
                  <a:pt x="7827" y="397"/>
                </a:lnTo>
                <a:lnTo>
                  <a:pt x="7728" y="496"/>
                </a:lnTo>
                <a:lnTo>
                  <a:pt x="7629" y="595"/>
                </a:lnTo>
                <a:lnTo>
                  <a:pt x="7431" y="496"/>
                </a:lnTo>
                <a:lnTo>
                  <a:pt x="7233" y="298"/>
                </a:lnTo>
                <a:lnTo>
                  <a:pt x="6737" y="298"/>
                </a:lnTo>
                <a:lnTo>
                  <a:pt x="6440" y="496"/>
                </a:lnTo>
                <a:lnTo>
                  <a:pt x="6242" y="595"/>
                </a:lnTo>
                <a:lnTo>
                  <a:pt x="6143" y="595"/>
                </a:lnTo>
                <a:lnTo>
                  <a:pt x="5945" y="496"/>
                </a:lnTo>
                <a:lnTo>
                  <a:pt x="5647" y="298"/>
                </a:lnTo>
                <a:lnTo>
                  <a:pt x="5251" y="199"/>
                </a:lnTo>
                <a:lnTo>
                  <a:pt x="4756" y="199"/>
                </a:lnTo>
                <a:lnTo>
                  <a:pt x="4359" y="397"/>
                </a:lnTo>
                <a:lnTo>
                  <a:pt x="4260" y="397"/>
                </a:lnTo>
                <a:lnTo>
                  <a:pt x="4260" y="298"/>
                </a:lnTo>
                <a:lnTo>
                  <a:pt x="4260" y="100"/>
                </a:lnTo>
                <a:lnTo>
                  <a:pt x="4062" y="100"/>
                </a:lnTo>
                <a:lnTo>
                  <a:pt x="3963" y="199"/>
                </a:lnTo>
                <a:lnTo>
                  <a:pt x="3864" y="298"/>
                </a:lnTo>
                <a:lnTo>
                  <a:pt x="3765" y="397"/>
                </a:lnTo>
                <a:lnTo>
                  <a:pt x="3666" y="298"/>
                </a:lnTo>
                <a:lnTo>
                  <a:pt x="3468" y="298"/>
                </a:lnTo>
                <a:lnTo>
                  <a:pt x="3270" y="199"/>
                </a:lnTo>
                <a:lnTo>
                  <a:pt x="2972" y="298"/>
                </a:lnTo>
                <a:lnTo>
                  <a:pt x="2081" y="100"/>
                </a:lnTo>
                <a:lnTo>
                  <a:pt x="1288" y="100"/>
                </a:lnTo>
                <a:lnTo>
                  <a:pt x="1189" y="298"/>
                </a:lnTo>
                <a:lnTo>
                  <a:pt x="1090" y="397"/>
                </a:lnTo>
                <a:lnTo>
                  <a:pt x="793" y="397"/>
                </a:lnTo>
                <a:lnTo>
                  <a:pt x="495" y="496"/>
                </a:lnTo>
                <a:lnTo>
                  <a:pt x="198" y="595"/>
                </a:lnTo>
                <a:lnTo>
                  <a:pt x="99" y="694"/>
                </a:lnTo>
                <a:lnTo>
                  <a:pt x="99" y="892"/>
                </a:lnTo>
                <a:lnTo>
                  <a:pt x="0" y="1388"/>
                </a:lnTo>
                <a:lnTo>
                  <a:pt x="99" y="1784"/>
                </a:lnTo>
                <a:lnTo>
                  <a:pt x="297" y="2180"/>
                </a:lnTo>
                <a:lnTo>
                  <a:pt x="594" y="2477"/>
                </a:lnTo>
                <a:lnTo>
                  <a:pt x="1090" y="3171"/>
                </a:lnTo>
                <a:lnTo>
                  <a:pt x="1684" y="3765"/>
                </a:lnTo>
                <a:lnTo>
                  <a:pt x="2180" y="4558"/>
                </a:lnTo>
                <a:lnTo>
                  <a:pt x="2774" y="5252"/>
                </a:lnTo>
                <a:lnTo>
                  <a:pt x="3369" y="5945"/>
                </a:lnTo>
                <a:lnTo>
                  <a:pt x="3864" y="6639"/>
                </a:lnTo>
                <a:lnTo>
                  <a:pt x="4756" y="7927"/>
                </a:lnTo>
                <a:lnTo>
                  <a:pt x="5647" y="9215"/>
                </a:lnTo>
                <a:lnTo>
                  <a:pt x="6143" y="10106"/>
                </a:lnTo>
                <a:lnTo>
                  <a:pt x="6440" y="10503"/>
                </a:lnTo>
                <a:lnTo>
                  <a:pt x="6737" y="10800"/>
                </a:lnTo>
                <a:lnTo>
                  <a:pt x="6935" y="11097"/>
                </a:lnTo>
                <a:lnTo>
                  <a:pt x="7134" y="11394"/>
                </a:lnTo>
                <a:lnTo>
                  <a:pt x="7233" y="11692"/>
                </a:lnTo>
                <a:lnTo>
                  <a:pt x="7431" y="11989"/>
                </a:lnTo>
                <a:lnTo>
                  <a:pt x="7926" y="12782"/>
                </a:lnTo>
                <a:lnTo>
                  <a:pt x="8323" y="13574"/>
                </a:lnTo>
                <a:lnTo>
                  <a:pt x="9016" y="14763"/>
                </a:lnTo>
                <a:lnTo>
                  <a:pt x="9313" y="15358"/>
                </a:lnTo>
                <a:lnTo>
                  <a:pt x="9611" y="15952"/>
                </a:lnTo>
                <a:lnTo>
                  <a:pt x="9908" y="16547"/>
                </a:lnTo>
                <a:lnTo>
                  <a:pt x="10007" y="16745"/>
                </a:lnTo>
                <a:lnTo>
                  <a:pt x="10304" y="17042"/>
                </a:lnTo>
                <a:lnTo>
                  <a:pt x="10403" y="17141"/>
                </a:lnTo>
                <a:lnTo>
                  <a:pt x="10403" y="17339"/>
                </a:lnTo>
                <a:lnTo>
                  <a:pt x="10403" y="17537"/>
                </a:lnTo>
                <a:lnTo>
                  <a:pt x="10502" y="17735"/>
                </a:lnTo>
                <a:lnTo>
                  <a:pt x="10799" y="18231"/>
                </a:lnTo>
                <a:lnTo>
                  <a:pt x="10998" y="18528"/>
                </a:lnTo>
                <a:lnTo>
                  <a:pt x="10899" y="18825"/>
                </a:lnTo>
                <a:lnTo>
                  <a:pt x="10899" y="18924"/>
                </a:lnTo>
                <a:lnTo>
                  <a:pt x="10998" y="18924"/>
                </a:lnTo>
                <a:lnTo>
                  <a:pt x="11196" y="19023"/>
                </a:lnTo>
                <a:lnTo>
                  <a:pt x="11295" y="19123"/>
                </a:lnTo>
                <a:lnTo>
                  <a:pt x="11295" y="19222"/>
                </a:lnTo>
                <a:lnTo>
                  <a:pt x="11295" y="19321"/>
                </a:lnTo>
                <a:lnTo>
                  <a:pt x="11196" y="19519"/>
                </a:lnTo>
                <a:lnTo>
                  <a:pt x="11196" y="19618"/>
                </a:lnTo>
                <a:lnTo>
                  <a:pt x="11394" y="19816"/>
                </a:lnTo>
                <a:lnTo>
                  <a:pt x="11592" y="19915"/>
                </a:lnTo>
                <a:lnTo>
                  <a:pt x="11691" y="20113"/>
                </a:lnTo>
                <a:lnTo>
                  <a:pt x="11691" y="20212"/>
                </a:lnTo>
                <a:lnTo>
                  <a:pt x="11592" y="20411"/>
                </a:lnTo>
                <a:lnTo>
                  <a:pt x="11196" y="21104"/>
                </a:lnTo>
                <a:lnTo>
                  <a:pt x="10799" y="21897"/>
                </a:lnTo>
                <a:lnTo>
                  <a:pt x="10502" y="22590"/>
                </a:lnTo>
                <a:lnTo>
                  <a:pt x="10106" y="23383"/>
                </a:lnTo>
                <a:lnTo>
                  <a:pt x="9214" y="24968"/>
                </a:lnTo>
                <a:lnTo>
                  <a:pt x="8323" y="26652"/>
                </a:lnTo>
                <a:lnTo>
                  <a:pt x="8025" y="27049"/>
                </a:lnTo>
                <a:lnTo>
                  <a:pt x="7728" y="27544"/>
                </a:lnTo>
                <a:lnTo>
                  <a:pt x="6638" y="29229"/>
                </a:lnTo>
                <a:lnTo>
                  <a:pt x="5647" y="31111"/>
                </a:lnTo>
                <a:lnTo>
                  <a:pt x="5152" y="32102"/>
                </a:lnTo>
                <a:lnTo>
                  <a:pt x="4459" y="33192"/>
                </a:lnTo>
                <a:lnTo>
                  <a:pt x="4161" y="33786"/>
                </a:lnTo>
                <a:lnTo>
                  <a:pt x="3765" y="34480"/>
                </a:lnTo>
                <a:lnTo>
                  <a:pt x="3270" y="35768"/>
                </a:lnTo>
                <a:lnTo>
                  <a:pt x="2873" y="36461"/>
                </a:lnTo>
                <a:lnTo>
                  <a:pt x="2576" y="37056"/>
                </a:lnTo>
                <a:lnTo>
                  <a:pt x="1882" y="38046"/>
                </a:lnTo>
                <a:lnTo>
                  <a:pt x="1288" y="39235"/>
                </a:lnTo>
                <a:lnTo>
                  <a:pt x="991" y="39830"/>
                </a:lnTo>
                <a:lnTo>
                  <a:pt x="793" y="40424"/>
                </a:lnTo>
                <a:lnTo>
                  <a:pt x="694" y="41118"/>
                </a:lnTo>
                <a:lnTo>
                  <a:pt x="694" y="41415"/>
                </a:lnTo>
                <a:lnTo>
                  <a:pt x="793" y="41811"/>
                </a:lnTo>
                <a:lnTo>
                  <a:pt x="793" y="42010"/>
                </a:lnTo>
                <a:lnTo>
                  <a:pt x="892" y="42208"/>
                </a:lnTo>
                <a:lnTo>
                  <a:pt x="1090" y="42406"/>
                </a:lnTo>
                <a:lnTo>
                  <a:pt x="1486" y="42307"/>
                </a:lnTo>
                <a:lnTo>
                  <a:pt x="1585" y="42307"/>
                </a:lnTo>
                <a:lnTo>
                  <a:pt x="1783" y="42505"/>
                </a:lnTo>
                <a:lnTo>
                  <a:pt x="1882" y="42703"/>
                </a:lnTo>
                <a:lnTo>
                  <a:pt x="1882" y="43099"/>
                </a:lnTo>
                <a:lnTo>
                  <a:pt x="2081" y="42901"/>
                </a:lnTo>
                <a:lnTo>
                  <a:pt x="2378" y="42802"/>
                </a:lnTo>
                <a:lnTo>
                  <a:pt x="2576" y="42802"/>
                </a:lnTo>
                <a:lnTo>
                  <a:pt x="2873" y="42901"/>
                </a:lnTo>
                <a:lnTo>
                  <a:pt x="3270" y="43000"/>
                </a:lnTo>
                <a:lnTo>
                  <a:pt x="3468" y="43000"/>
                </a:lnTo>
                <a:lnTo>
                  <a:pt x="3666" y="42802"/>
                </a:lnTo>
                <a:lnTo>
                  <a:pt x="3864" y="42703"/>
                </a:lnTo>
                <a:lnTo>
                  <a:pt x="3963" y="42802"/>
                </a:lnTo>
                <a:lnTo>
                  <a:pt x="4260" y="43000"/>
                </a:lnTo>
                <a:lnTo>
                  <a:pt x="4855" y="43000"/>
                </a:lnTo>
                <a:lnTo>
                  <a:pt x="5053" y="42901"/>
                </a:lnTo>
                <a:lnTo>
                  <a:pt x="5152" y="42802"/>
                </a:lnTo>
                <a:lnTo>
                  <a:pt x="5548" y="42802"/>
                </a:lnTo>
                <a:lnTo>
                  <a:pt x="5846" y="42901"/>
                </a:lnTo>
                <a:lnTo>
                  <a:pt x="5945" y="42802"/>
                </a:lnTo>
                <a:lnTo>
                  <a:pt x="5945" y="42703"/>
                </a:lnTo>
                <a:lnTo>
                  <a:pt x="6143" y="42802"/>
                </a:lnTo>
                <a:lnTo>
                  <a:pt x="6341" y="42802"/>
                </a:lnTo>
                <a:lnTo>
                  <a:pt x="6737" y="42901"/>
                </a:lnTo>
                <a:lnTo>
                  <a:pt x="7530" y="42802"/>
                </a:lnTo>
                <a:lnTo>
                  <a:pt x="7926" y="42703"/>
                </a:lnTo>
                <a:lnTo>
                  <a:pt x="8223" y="42505"/>
                </a:lnTo>
                <a:lnTo>
                  <a:pt x="8422" y="42505"/>
                </a:lnTo>
                <a:lnTo>
                  <a:pt x="8521" y="42604"/>
                </a:lnTo>
                <a:lnTo>
                  <a:pt x="9313" y="42604"/>
                </a:lnTo>
                <a:lnTo>
                  <a:pt x="10007" y="42505"/>
                </a:lnTo>
                <a:lnTo>
                  <a:pt x="11790" y="42505"/>
                </a:lnTo>
                <a:lnTo>
                  <a:pt x="12583" y="42406"/>
                </a:lnTo>
                <a:lnTo>
                  <a:pt x="14069" y="42406"/>
                </a:lnTo>
                <a:lnTo>
                  <a:pt x="14664" y="42307"/>
                </a:lnTo>
                <a:lnTo>
                  <a:pt x="15258" y="42208"/>
                </a:lnTo>
                <a:lnTo>
                  <a:pt x="15555" y="42307"/>
                </a:lnTo>
                <a:lnTo>
                  <a:pt x="15852" y="42406"/>
                </a:lnTo>
                <a:lnTo>
                  <a:pt x="16249" y="42406"/>
                </a:lnTo>
                <a:lnTo>
                  <a:pt x="16744" y="42307"/>
                </a:lnTo>
                <a:lnTo>
                  <a:pt x="17339" y="42208"/>
                </a:lnTo>
                <a:lnTo>
                  <a:pt x="18825" y="42208"/>
                </a:lnTo>
                <a:lnTo>
                  <a:pt x="19518" y="42109"/>
                </a:lnTo>
                <a:lnTo>
                  <a:pt x="20311" y="42109"/>
                </a:lnTo>
                <a:lnTo>
                  <a:pt x="20608" y="42208"/>
                </a:lnTo>
                <a:lnTo>
                  <a:pt x="20707" y="42208"/>
                </a:lnTo>
                <a:lnTo>
                  <a:pt x="20905" y="42010"/>
                </a:lnTo>
                <a:lnTo>
                  <a:pt x="21104" y="42010"/>
                </a:lnTo>
                <a:lnTo>
                  <a:pt x="21302" y="42109"/>
                </a:lnTo>
                <a:lnTo>
                  <a:pt x="21698" y="42208"/>
                </a:lnTo>
                <a:lnTo>
                  <a:pt x="22590" y="42208"/>
                </a:lnTo>
                <a:lnTo>
                  <a:pt x="22986" y="42010"/>
                </a:lnTo>
                <a:lnTo>
                  <a:pt x="23184" y="42010"/>
                </a:lnTo>
                <a:lnTo>
                  <a:pt x="23283" y="42109"/>
                </a:lnTo>
                <a:lnTo>
                  <a:pt x="23283" y="42208"/>
                </a:lnTo>
                <a:lnTo>
                  <a:pt x="23382" y="42208"/>
                </a:lnTo>
                <a:lnTo>
                  <a:pt x="23581" y="42010"/>
                </a:lnTo>
                <a:lnTo>
                  <a:pt x="23977" y="42010"/>
                </a:lnTo>
                <a:lnTo>
                  <a:pt x="24274" y="42109"/>
                </a:lnTo>
                <a:lnTo>
                  <a:pt x="24472" y="42208"/>
                </a:lnTo>
                <a:lnTo>
                  <a:pt x="26355" y="42208"/>
                </a:lnTo>
                <a:lnTo>
                  <a:pt x="26652" y="42109"/>
                </a:lnTo>
                <a:lnTo>
                  <a:pt x="26850" y="42010"/>
                </a:lnTo>
                <a:lnTo>
                  <a:pt x="27048" y="42010"/>
                </a:lnTo>
                <a:lnTo>
                  <a:pt x="27246" y="42109"/>
                </a:lnTo>
                <a:lnTo>
                  <a:pt x="27643" y="42010"/>
                </a:lnTo>
                <a:lnTo>
                  <a:pt x="28039" y="41911"/>
                </a:lnTo>
                <a:lnTo>
                  <a:pt x="28237" y="42010"/>
                </a:lnTo>
                <a:lnTo>
                  <a:pt x="28435" y="42010"/>
                </a:lnTo>
                <a:lnTo>
                  <a:pt x="28733" y="42109"/>
                </a:lnTo>
                <a:lnTo>
                  <a:pt x="29030" y="42109"/>
                </a:lnTo>
                <a:lnTo>
                  <a:pt x="29327" y="42010"/>
                </a:lnTo>
                <a:lnTo>
                  <a:pt x="29624" y="42010"/>
                </a:lnTo>
                <a:lnTo>
                  <a:pt x="29921" y="41911"/>
                </a:lnTo>
                <a:lnTo>
                  <a:pt x="30120" y="42010"/>
                </a:lnTo>
                <a:lnTo>
                  <a:pt x="30219" y="42109"/>
                </a:lnTo>
                <a:lnTo>
                  <a:pt x="30219" y="42208"/>
                </a:lnTo>
                <a:lnTo>
                  <a:pt x="30318" y="42109"/>
                </a:lnTo>
                <a:lnTo>
                  <a:pt x="30417" y="42010"/>
                </a:lnTo>
                <a:lnTo>
                  <a:pt x="30714" y="42109"/>
                </a:lnTo>
                <a:lnTo>
                  <a:pt x="31110" y="42109"/>
                </a:lnTo>
                <a:lnTo>
                  <a:pt x="31209" y="42010"/>
                </a:lnTo>
                <a:lnTo>
                  <a:pt x="31408" y="42010"/>
                </a:lnTo>
                <a:lnTo>
                  <a:pt x="31705" y="42109"/>
                </a:lnTo>
                <a:lnTo>
                  <a:pt x="32101" y="42109"/>
                </a:lnTo>
                <a:lnTo>
                  <a:pt x="32795" y="42010"/>
                </a:lnTo>
                <a:lnTo>
                  <a:pt x="33389" y="41911"/>
                </a:lnTo>
                <a:lnTo>
                  <a:pt x="33786" y="41911"/>
                </a:lnTo>
                <a:lnTo>
                  <a:pt x="34083" y="42010"/>
                </a:lnTo>
                <a:lnTo>
                  <a:pt x="34479" y="42010"/>
                </a:lnTo>
                <a:lnTo>
                  <a:pt x="35371" y="41911"/>
                </a:lnTo>
                <a:lnTo>
                  <a:pt x="36163" y="42010"/>
                </a:lnTo>
                <a:lnTo>
                  <a:pt x="36758" y="42010"/>
                </a:lnTo>
                <a:lnTo>
                  <a:pt x="37253" y="42109"/>
                </a:lnTo>
                <a:lnTo>
                  <a:pt x="37550" y="42010"/>
                </a:lnTo>
                <a:lnTo>
                  <a:pt x="37848" y="42109"/>
                </a:lnTo>
                <a:lnTo>
                  <a:pt x="38244" y="42109"/>
                </a:lnTo>
                <a:lnTo>
                  <a:pt x="38343" y="42010"/>
                </a:lnTo>
                <a:lnTo>
                  <a:pt x="38442" y="42109"/>
                </a:lnTo>
                <a:lnTo>
                  <a:pt x="38640" y="42208"/>
                </a:lnTo>
                <a:lnTo>
                  <a:pt x="38938" y="42109"/>
                </a:lnTo>
                <a:lnTo>
                  <a:pt x="39631" y="42109"/>
                </a:lnTo>
                <a:lnTo>
                  <a:pt x="40027" y="42208"/>
                </a:lnTo>
                <a:lnTo>
                  <a:pt x="40820" y="42208"/>
                </a:lnTo>
                <a:lnTo>
                  <a:pt x="41216" y="41911"/>
                </a:lnTo>
                <a:lnTo>
                  <a:pt x="41514" y="41911"/>
                </a:lnTo>
                <a:lnTo>
                  <a:pt x="41811" y="42109"/>
                </a:lnTo>
                <a:lnTo>
                  <a:pt x="42108" y="42109"/>
                </a:lnTo>
                <a:lnTo>
                  <a:pt x="42603" y="41911"/>
                </a:lnTo>
                <a:lnTo>
                  <a:pt x="45179" y="41911"/>
                </a:lnTo>
                <a:lnTo>
                  <a:pt x="45675" y="42010"/>
                </a:lnTo>
                <a:lnTo>
                  <a:pt x="46269" y="42109"/>
                </a:lnTo>
                <a:lnTo>
                  <a:pt x="46368" y="42208"/>
                </a:lnTo>
                <a:lnTo>
                  <a:pt x="46567" y="42208"/>
                </a:lnTo>
                <a:lnTo>
                  <a:pt x="47062" y="42109"/>
                </a:lnTo>
                <a:lnTo>
                  <a:pt x="47557" y="42109"/>
                </a:lnTo>
                <a:lnTo>
                  <a:pt x="48053" y="42010"/>
                </a:lnTo>
                <a:lnTo>
                  <a:pt x="48548" y="41911"/>
                </a:lnTo>
                <a:lnTo>
                  <a:pt x="48845" y="41911"/>
                </a:lnTo>
                <a:lnTo>
                  <a:pt x="49043" y="42010"/>
                </a:lnTo>
                <a:lnTo>
                  <a:pt x="49143" y="42109"/>
                </a:lnTo>
                <a:lnTo>
                  <a:pt x="49341" y="42208"/>
                </a:lnTo>
                <a:lnTo>
                  <a:pt x="49638" y="42109"/>
                </a:lnTo>
                <a:lnTo>
                  <a:pt x="50629" y="42109"/>
                </a:lnTo>
                <a:lnTo>
                  <a:pt x="51025" y="42010"/>
                </a:lnTo>
                <a:lnTo>
                  <a:pt x="51322" y="41911"/>
                </a:lnTo>
                <a:lnTo>
                  <a:pt x="51719" y="42010"/>
                </a:lnTo>
                <a:lnTo>
                  <a:pt x="51917" y="42010"/>
                </a:lnTo>
                <a:lnTo>
                  <a:pt x="52115" y="41911"/>
                </a:lnTo>
                <a:lnTo>
                  <a:pt x="52313" y="41811"/>
                </a:lnTo>
                <a:lnTo>
                  <a:pt x="52610" y="41911"/>
                </a:lnTo>
                <a:lnTo>
                  <a:pt x="52808" y="42010"/>
                </a:lnTo>
                <a:lnTo>
                  <a:pt x="54394" y="42010"/>
                </a:lnTo>
                <a:lnTo>
                  <a:pt x="55087" y="42208"/>
                </a:lnTo>
                <a:lnTo>
                  <a:pt x="55384" y="42208"/>
                </a:lnTo>
                <a:lnTo>
                  <a:pt x="56276" y="42010"/>
                </a:lnTo>
                <a:lnTo>
                  <a:pt x="58951" y="42010"/>
                </a:lnTo>
                <a:lnTo>
                  <a:pt x="59744" y="42109"/>
                </a:lnTo>
                <a:lnTo>
                  <a:pt x="60140" y="42010"/>
                </a:lnTo>
                <a:lnTo>
                  <a:pt x="60537" y="41911"/>
                </a:lnTo>
                <a:lnTo>
                  <a:pt x="60834" y="41911"/>
                </a:lnTo>
                <a:lnTo>
                  <a:pt x="60933" y="42010"/>
                </a:lnTo>
                <a:lnTo>
                  <a:pt x="60933" y="42109"/>
                </a:lnTo>
                <a:lnTo>
                  <a:pt x="60933" y="42208"/>
                </a:lnTo>
                <a:lnTo>
                  <a:pt x="61131" y="42109"/>
                </a:lnTo>
                <a:lnTo>
                  <a:pt x="61329" y="42010"/>
                </a:lnTo>
                <a:lnTo>
                  <a:pt x="61428" y="42010"/>
                </a:lnTo>
                <a:lnTo>
                  <a:pt x="61725" y="42109"/>
                </a:lnTo>
                <a:lnTo>
                  <a:pt x="62023" y="42109"/>
                </a:lnTo>
                <a:lnTo>
                  <a:pt x="62122" y="42010"/>
                </a:lnTo>
                <a:lnTo>
                  <a:pt x="62320" y="42010"/>
                </a:lnTo>
                <a:lnTo>
                  <a:pt x="62815" y="42109"/>
                </a:lnTo>
                <a:lnTo>
                  <a:pt x="63608" y="42109"/>
                </a:lnTo>
                <a:lnTo>
                  <a:pt x="63707" y="41911"/>
                </a:lnTo>
                <a:lnTo>
                  <a:pt x="63707" y="41811"/>
                </a:lnTo>
                <a:lnTo>
                  <a:pt x="63806" y="41811"/>
                </a:lnTo>
                <a:lnTo>
                  <a:pt x="64004" y="41911"/>
                </a:lnTo>
                <a:lnTo>
                  <a:pt x="64103" y="42208"/>
                </a:lnTo>
                <a:lnTo>
                  <a:pt x="64797" y="42208"/>
                </a:lnTo>
                <a:lnTo>
                  <a:pt x="65788" y="42109"/>
                </a:lnTo>
                <a:lnTo>
                  <a:pt x="66679" y="42208"/>
                </a:lnTo>
                <a:lnTo>
                  <a:pt x="68463" y="42208"/>
                </a:lnTo>
                <a:lnTo>
                  <a:pt x="69057" y="42010"/>
                </a:lnTo>
                <a:lnTo>
                  <a:pt x="69156" y="42010"/>
                </a:lnTo>
                <a:lnTo>
                  <a:pt x="69255" y="42109"/>
                </a:lnTo>
                <a:lnTo>
                  <a:pt x="69354" y="42307"/>
                </a:lnTo>
                <a:lnTo>
                  <a:pt x="69652" y="42307"/>
                </a:lnTo>
                <a:lnTo>
                  <a:pt x="69751" y="42109"/>
                </a:lnTo>
                <a:lnTo>
                  <a:pt x="69850" y="42010"/>
                </a:lnTo>
                <a:lnTo>
                  <a:pt x="69949" y="42010"/>
                </a:lnTo>
                <a:lnTo>
                  <a:pt x="70345" y="42208"/>
                </a:lnTo>
                <a:lnTo>
                  <a:pt x="70543" y="42307"/>
                </a:lnTo>
                <a:lnTo>
                  <a:pt x="70841" y="42307"/>
                </a:lnTo>
                <a:lnTo>
                  <a:pt x="71534" y="42208"/>
                </a:lnTo>
                <a:lnTo>
                  <a:pt x="72327" y="42208"/>
                </a:lnTo>
                <a:lnTo>
                  <a:pt x="73813" y="42406"/>
                </a:lnTo>
                <a:lnTo>
                  <a:pt x="74407" y="42406"/>
                </a:lnTo>
                <a:lnTo>
                  <a:pt x="74705" y="42307"/>
                </a:lnTo>
                <a:lnTo>
                  <a:pt x="74903" y="42208"/>
                </a:lnTo>
                <a:lnTo>
                  <a:pt x="75101" y="42109"/>
                </a:lnTo>
                <a:lnTo>
                  <a:pt x="75299" y="42109"/>
                </a:lnTo>
                <a:lnTo>
                  <a:pt x="75596" y="42208"/>
                </a:lnTo>
                <a:lnTo>
                  <a:pt x="76092" y="42307"/>
                </a:lnTo>
                <a:lnTo>
                  <a:pt x="77479" y="42307"/>
                </a:lnTo>
                <a:lnTo>
                  <a:pt x="77974" y="42406"/>
                </a:lnTo>
                <a:lnTo>
                  <a:pt x="78569" y="42406"/>
                </a:lnTo>
                <a:lnTo>
                  <a:pt x="79659" y="42307"/>
                </a:lnTo>
                <a:lnTo>
                  <a:pt x="80451" y="42208"/>
                </a:lnTo>
                <a:lnTo>
                  <a:pt x="81145" y="42307"/>
                </a:lnTo>
                <a:lnTo>
                  <a:pt x="82532" y="42307"/>
                </a:lnTo>
                <a:lnTo>
                  <a:pt x="83523" y="42208"/>
                </a:lnTo>
                <a:lnTo>
                  <a:pt x="84018" y="42208"/>
                </a:lnTo>
                <a:lnTo>
                  <a:pt x="84513" y="42307"/>
                </a:lnTo>
                <a:lnTo>
                  <a:pt x="84811" y="42307"/>
                </a:lnTo>
                <a:lnTo>
                  <a:pt x="85009" y="42208"/>
                </a:lnTo>
                <a:lnTo>
                  <a:pt x="85207" y="42109"/>
                </a:lnTo>
                <a:lnTo>
                  <a:pt x="85603" y="42109"/>
                </a:lnTo>
                <a:lnTo>
                  <a:pt x="85999" y="42208"/>
                </a:lnTo>
                <a:lnTo>
                  <a:pt x="87089" y="42208"/>
                </a:lnTo>
                <a:lnTo>
                  <a:pt x="87188" y="42109"/>
                </a:lnTo>
                <a:lnTo>
                  <a:pt x="87288" y="41911"/>
                </a:lnTo>
                <a:lnTo>
                  <a:pt x="87387" y="41911"/>
                </a:lnTo>
                <a:lnTo>
                  <a:pt x="87684" y="42010"/>
                </a:lnTo>
                <a:lnTo>
                  <a:pt x="87882" y="42010"/>
                </a:lnTo>
                <a:lnTo>
                  <a:pt x="88476" y="41911"/>
                </a:lnTo>
                <a:lnTo>
                  <a:pt x="89368" y="41811"/>
                </a:lnTo>
                <a:lnTo>
                  <a:pt x="89864" y="41811"/>
                </a:lnTo>
                <a:lnTo>
                  <a:pt x="90260" y="41712"/>
                </a:lnTo>
                <a:lnTo>
                  <a:pt x="90953" y="41712"/>
                </a:lnTo>
                <a:lnTo>
                  <a:pt x="91548" y="41911"/>
                </a:lnTo>
                <a:lnTo>
                  <a:pt x="92043" y="42010"/>
                </a:lnTo>
                <a:lnTo>
                  <a:pt x="92241" y="41911"/>
                </a:lnTo>
                <a:lnTo>
                  <a:pt x="92340" y="41712"/>
                </a:lnTo>
                <a:lnTo>
                  <a:pt x="92539" y="41514"/>
                </a:lnTo>
                <a:lnTo>
                  <a:pt x="92737" y="41514"/>
                </a:lnTo>
                <a:lnTo>
                  <a:pt x="92935" y="41613"/>
                </a:lnTo>
                <a:lnTo>
                  <a:pt x="93034" y="41811"/>
                </a:lnTo>
                <a:lnTo>
                  <a:pt x="93232" y="42010"/>
                </a:lnTo>
                <a:lnTo>
                  <a:pt x="93331" y="42109"/>
                </a:lnTo>
                <a:lnTo>
                  <a:pt x="93529" y="42109"/>
                </a:lnTo>
                <a:lnTo>
                  <a:pt x="93728" y="41911"/>
                </a:lnTo>
                <a:lnTo>
                  <a:pt x="94124" y="41415"/>
                </a:lnTo>
                <a:lnTo>
                  <a:pt x="94421" y="40821"/>
                </a:lnTo>
                <a:lnTo>
                  <a:pt x="94520" y="40226"/>
                </a:lnTo>
                <a:lnTo>
                  <a:pt x="94619" y="39632"/>
                </a:lnTo>
                <a:lnTo>
                  <a:pt x="94718" y="38542"/>
                </a:lnTo>
                <a:lnTo>
                  <a:pt x="94718" y="38046"/>
                </a:lnTo>
                <a:lnTo>
                  <a:pt x="94619" y="37551"/>
                </a:lnTo>
                <a:lnTo>
                  <a:pt x="94520" y="36957"/>
                </a:lnTo>
                <a:lnTo>
                  <a:pt x="94520" y="36263"/>
                </a:lnTo>
                <a:lnTo>
                  <a:pt x="94520" y="35669"/>
                </a:lnTo>
                <a:lnTo>
                  <a:pt x="94421" y="35371"/>
                </a:lnTo>
                <a:lnTo>
                  <a:pt x="94322" y="35074"/>
                </a:lnTo>
                <a:lnTo>
                  <a:pt x="94223" y="34975"/>
                </a:lnTo>
                <a:lnTo>
                  <a:pt x="94322" y="34876"/>
                </a:lnTo>
                <a:lnTo>
                  <a:pt x="94322" y="34678"/>
                </a:lnTo>
                <a:lnTo>
                  <a:pt x="94223" y="33687"/>
                </a:lnTo>
                <a:lnTo>
                  <a:pt x="94223" y="32795"/>
                </a:lnTo>
                <a:lnTo>
                  <a:pt x="94223" y="31805"/>
                </a:lnTo>
                <a:lnTo>
                  <a:pt x="94124" y="30913"/>
                </a:lnTo>
                <a:lnTo>
                  <a:pt x="93926" y="28832"/>
                </a:lnTo>
                <a:lnTo>
                  <a:pt x="93827" y="27742"/>
                </a:lnTo>
                <a:lnTo>
                  <a:pt x="93827" y="27247"/>
                </a:lnTo>
                <a:lnTo>
                  <a:pt x="93728" y="26752"/>
                </a:lnTo>
                <a:lnTo>
                  <a:pt x="93728" y="26454"/>
                </a:lnTo>
                <a:lnTo>
                  <a:pt x="93628" y="26058"/>
                </a:lnTo>
                <a:lnTo>
                  <a:pt x="93529" y="25464"/>
                </a:lnTo>
                <a:lnTo>
                  <a:pt x="93331" y="23185"/>
                </a:lnTo>
                <a:lnTo>
                  <a:pt x="93331" y="21798"/>
                </a:lnTo>
                <a:lnTo>
                  <a:pt x="93232" y="21203"/>
                </a:lnTo>
                <a:lnTo>
                  <a:pt x="92935" y="20510"/>
                </a:lnTo>
                <a:lnTo>
                  <a:pt x="92836" y="20411"/>
                </a:lnTo>
                <a:lnTo>
                  <a:pt x="92836" y="20312"/>
                </a:lnTo>
                <a:lnTo>
                  <a:pt x="92935" y="20212"/>
                </a:lnTo>
                <a:lnTo>
                  <a:pt x="93034" y="20113"/>
                </a:lnTo>
                <a:lnTo>
                  <a:pt x="93034" y="20014"/>
                </a:lnTo>
                <a:lnTo>
                  <a:pt x="92836" y="19915"/>
                </a:lnTo>
                <a:lnTo>
                  <a:pt x="92737" y="19915"/>
                </a:lnTo>
                <a:lnTo>
                  <a:pt x="92737" y="19816"/>
                </a:lnTo>
                <a:lnTo>
                  <a:pt x="92935" y="19717"/>
                </a:lnTo>
                <a:lnTo>
                  <a:pt x="93034" y="19618"/>
                </a:lnTo>
                <a:lnTo>
                  <a:pt x="93034" y="19519"/>
                </a:lnTo>
                <a:lnTo>
                  <a:pt x="92935" y="19420"/>
                </a:lnTo>
                <a:lnTo>
                  <a:pt x="92737" y="19123"/>
                </a:lnTo>
                <a:lnTo>
                  <a:pt x="92737" y="19023"/>
                </a:lnTo>
                <a:lnTo>
                  <a:pt x="92935" y="18924"/>
                </a:lnTo>
                <a:lnTo>
                  <a:pt x="92935" y="18825"/>
                </a:lnTo>
                <a:lnTo>
                  <a:pt x="92935" y="18627"/>
                </a:lnTo>
                <a:lnTo>
                  <a:pt x="92737" y="18033"/>
                </a:lnTo>
                <a:lnTo>
                  <a:pt x="92638" y="17438"/>
                </a:lnTo>
                <a:lnTo>
                  <a:pt x="92638" y="16844"/>
                </a:lnTo>
                <a:lnTo>
                  <a:pt x="92539" y="16249"/>
                </a:lnTo>
                <a:lnTo>
                  <a:pt x="92440" y="15159"/>
                </a:lnTo>
                <a:lnTo>
                  <a:pt x="92241" y="14070"/>
                </a:lnTo>
                <a:lnTo>
                  <a:pt x="92043" y="12881"/>
                </a:lnTo>
                <a:lnTo>
                  <a:pt x="91944" y="12286"/>
                </a:lnTo>
                <a:lnTo>
                  <a:pt x="91746" y="11692"/>
                </a:lnTo>
                <a:lnTo>
                  <a:pt x="91746" y="11394"/>
                </a:lnTo>
                <a:lnTo>
                  <a:pt x="91845" y="11097"/>
                </a:lnTo>
                <a:lnTo>
                  <a:pt x="91746" y="10800"/>
                </a:lnTo>
                <a:lnTo>
                  <a:pt x="91647" y="10701"/>
                </a:lnTo>
                <a:lnTo>
                  <a:pt x="91449" y="10602"/>
                </a:lnTo>
                <a:lnTo>
                  <a:pt x="91548" y="10305"/>
                </a:lnTo>
                <a:lnTo>
                  <a:pt x="91449" y="9908"/>
                </a:lnTo>
                <a:lnTo>
                  <a:pt x="91251" y="9314"/>
                </a:lnTo>
                <a:lnTo>
                  <a:pt x="91052" y="7332"/>
                </a:lnTo>
                <a:lnTo>
                  <a:pt x="90854" y="6341"/>
                </a:lnTo>
                <a:lnTo>
                  <a:pt x="90557" y="5450"/>
                </a:lnTo>
                <a:lnTo>
                  <a:pt x="90359" y="4657"/>
                </a:lnTo>
                <a:lnTo>
                  <a:pt x="90260" y="4162"/>
                </a:lnTo>
                <a:lnTo>
                  <a:pt x="90260" y="3765"/>
                </a:lnTo>
                <a:lnTo>
                  <a:pt x="90161" y="3567"/>
                </a:lnTo>
                <a:lnTo>
                  <a:pt x="90062" y="3369"/>
                </a:lnTo>
                <a:lnTo>
                  <a:pt x="89963" y="3171"/>
                </a:lnTo>
                <a:lnTo>
                  <a:pt x="89864" y="2973"/>
                </a:lnTo>
                <a:lnTo>
                  <a:pt x="89864" y="2676"/>
                </a:lnTo>
                <a:lnTo>
                  <a:pt x="89665" y="2477"/>
                </a:lnTo>
                <a:lnTo>
                  <a:pt x="89467" y="2279"/>
                </a:lnTo>
                <a:lnTo>
                  <a:pt x="89170" y="2081"/>
                </a:lnTo>
                <a:lnTo>
                  <a:pt x="88576" y="1883"/>
                </a:lnTo>
                <a:lnTo>
                  <a:pt x="88080" y="1685"/>
                </a:lnTo>
                <a:lnTo>
                  <a:pt x="87684" y="1586"/>
                </a:lnTo>
                <a:lnTo>
                  <a:pt x="87387" y="1487"/>
                </a:lnTo>
                <a:lnTo>
                  <a:pt x="86594" y="1388"/>
                </a:lnTo>
                <a:lnTo>
                  <a:pt x="85900" y="1289"/>
                </a:lnTo>
                <a:lnTo>
                  <a:pt x="85207" y="1090"/>
                </a:lnTo>
                <a:lnTo>
                  <a:pt x="84811" y="991"/>
                </a:lnTo>
                <a:lnTo>
                  <a:pt x="84513" y="991"/>
                </a:lnTo>
                <a:lnTo>
                  <a:pt x="84216" y="1090"/>
                </a:lnTo>
                <a:lnTo>
                  <a:pt x="83820" y="991"/>
                </a:lnTo>
                <a:lnTo>
                  <a:pt x="83423" y="892"/>
                </a:lnTo>
                <a:lnTo>
                  <a:pt x="83027" y="892"/>
                </a:lnTo>
                <a:lnTo>
                  <a:pt x="82829" y="991"/>
                </a:lnTo>
                <a:lnTo>
                  <a:pt x="82433" y="1189"/>
                </a:lnTo>
                <a:lnTo>
                  <a:pt x="82433" y="1090"/>
                </a:lnTo>
                <a:lnTo>
                  <a:pt x="82433" y="991"/>
                </a:lnTo>
                <a:lnTo>
                  <a:pt x="82433" y="892"/>
                </a:lnTo>
                <a:lnTo>
                  <a:pt x="82235" y="892"/>
                </a:lnTo>
                <a:lnTo>
                  <a:pt x="82135" y="1090"/>
                </a:lnTo>
                <a:lnTo>
                  <a:pt x="82036" y="1189"/>
                </a:lnTo>
                <a:lnTo>
                  <a:pt x="81937" y="1189"/>
                </a:lnTo>
                <a:lnTo>
                  <a:pt x="81838" y="1090"/>
                </a:lnTo>
                <a:lnTo>
                  <a:pt x="81739" y="991"/>
                </a:lnTo>
                <a:lnTo>
                  <a:pt x="81442" y="991"/>
                </a:lnTo>
                <a:lnTo>
                  <a:pt x="81244" y="892"/>
                </a:lnTo>
                <a:lnTo>
                  <a:pt x="80947" y="793"/>
                </a:lnTo>
                <a:lnTo>
                  <a:pt x="80847" y="793"/>
                </a:lnTo>
                <a:lnTo>
                  <a:pt x="80649" y="991"/>
                </a:lnTo>
                <a:lnTo>
                  <a:pt x="80550" y="1090"/>
                </a:lnTo>
                <a:lnTo>
                  <a:pt x="80352" y="1090"/>
                </a:lnTo>
                <a:lnTo>
                  <a:pt x="80055" y="991"/>
                </a:lnTo>
                <a:lnTo>
                  <a:pt x="79956" y="892"/>
                </a:lnTo>
                <a:lnTo>
                  <a:pt x="80154" y="892"/>
                </a:lnTo>
                <a:lnTo>
                  <a:pt x="80253" y="793"/>
                </a:lnTo>
                <a:lnTo>
                  <a:pt x="79659" y="892"/>
                </a:lnTo>
                <a:lnTo>
                  <a:pt x="79361" y="991"/>
                </a:lnTo>
                <a:lnTo>
                  <a:pt x="79064" y="991"/>
                </a:lnTo>
                <a:lnTo>
                  <a:pt x="78767" y="892"/>
                </a:lnTo>
                <a:lnTo>
                  <a:pt x="78569" y="892"/>
                </a:lnTo>
                <a:lnTo>
                  <a:pt x="78271" y="793"/>
                </a:lnTo>
                <a:lnTo>
                  <a:pt x="77776" y="793"/>
                </a:lnTo>
                <a:lnTo>
                  <a:pt x="76983" y="991"/>
                </a:lnTo>
                <a:lnTo>
                  <a:pt x="76785" y="991"/>
                </a:lnTo>
                <a:lnTo>
                  <a:pt x="76587" y="892"/>
                </a:lnTo>
                <a:lnTo>
                  <a:pt x="76290" y="793"/>
                </a:lnTo>
                <a:lnTo>
                  <a:pt x="75695" y="892"/>
                </a:lnTo>
                <a:lnTo>
                  <a:pt x="75398" y="991"/>
                </a:lnTo>
                <a:lnTo>
                  <a:pt x="74903" y="991"/>
                </a:lnTo>
                <a:lnTo>
                  <a:pt x="74804" y="892"/>
                </a:lnTo>
                <a:lnTo>
                  <a:pt x="74705" y="793"/>
                </a:lnTo>
                <a:lnTo>
                  <a:pt x="74606" y="793"/>
                </a:lnTo>
                <a:lnTo>
                  <a:pt x="74506" y="991"/>
                </a:lnTo>
                <a:lnTo>
                  <a:pt x="74308" y="1189"/>
                </a:lnTo>
                <a:lnTo>
                  <a:pt x="74209" y="991"/>
                </a:lnTo>
                <a:lnTo>
                  <a:pt x="74011" y="892"/>
                </a:lnTo>
                <a:lnTo>
                  <a:pt x="73714" y="793"/>
                </a:lnTo>
                <a:lnTo>
                  <a:pt x="73218" y="793"/>
                </a:lnTo>
                <a:lnTo>
                  <a:pt x="71930" y="694"/>
                </a:lnTo>
                <a:lnTo>
                  <a:pt x="71237" y="694"/>
                </a:lnTo>
                <a:lnTo>
                  <a:pt x="70543" y="793"/>
                </a:lnTo>
                <a:lnTo>
                  <a:pt x="70147" y="892"/>
                </a:lnTo>
                <a:lnTo>
                  <a:pt x="69850" y="793"/>
                </a:lnTo>
                <a:lnTo>
                  <a:pt x="68859" y="793"/>
                </a:lnTo>
                <a:lnTo>
                  <a:pt x="68760" y="892"/>
                </a:lnTo>
                <a:lnTo>
                  <a:pt x="68760" y="991"/>
                </a:lnTo>
                <a:lnTo>
                  <a:pt x="68562" y="1090"/>
                </a:lnTo>
                <a:lnTo>
                  <a:pt x="68364" y="892"/>
                </a:lnTo>
                <a:lnTo>
                  <a:pt x="68165" y="793"/>
                </a:lnTo>
                <a:lnTo>
                  <a:pt x="67769" y="793"/>
                </a:lnTo>
                <a:lnTo>
                  <a:pt x="67373" y="892"/>
                </a:lnTo>
                <a:lnTo>
                  <a:pt x="66977" y="793"/>
                </a:lnTo>
                <a:lnTo>
                  <a:pt x="66580" y="694"/>
                </a:lnTo>
                <a:lnTo>
                  <a:pt x="66184" y="793"/>
                </a:lnTo>
                <a:lnTo>
                  <a:pt x="65788" y="892"/>
                </a:lnTo>
                <a:lnTo>
                  <a:pt x="65292" y="793"/>
                </a:lnTo>
                <a:lnTo>
                  <a:pt x="64401" y="793"/>
                </a:lnTo>
                <a:lnTo>
                  <a:pt x="63905" y="892"/>
                </a:lnTo>
                <a:lnTo>
                  <a:pt x="63509" y="892"/>
                </a:lnTo>
                <a:lnTo>
                  <a:pt x="62815" y="694"/>
                </a:lnTo>
                <a:lnTo>
                  <a:pt x="62122" y="793"/>
                </a:lnTo>
                <a:lnTo>
                  <a:pt x="60735" y="793"/>
                </a:lnTo>
                <a:lnTo>
                  <a:pt x="59942" y="694"/>
                </a:lnTo>
                <a:lnTo>
                  <a:pt x="56573" y="694"/>
                </a:lnTo>
                <a:lnTo>
                  <a:pt x="55979" y="595"/>
                </a:lnTo>
                <a:lnTo>
                  <a:pt x="55583" y="595"/>
                </a:lnTo>
                <a:lnTo>
                  <a:pt x="55186" y="694"/>
                </a:lnTo>
                <a:lnTo>
                  <a:pt x="53700" y="694"/>
                </a:lnTo>
                <a:lnTo>
                  <a:pt x="53403" y="496"/>
                </a:lnTo>
                <a:lnTo>
                  <a:pt x="53106" y="496"/>
                </a:lnTo>
                <a:lnTo>
                  <a:pt x="52511" y="595"/>
                </a:lnTo>
                <a:lnTo>
                  <a:pt x="52016" y="595"/>
                </a:lnTo>
                <a:lnTo>
                  <a:pt x="51025" y="496"/>
                </a:lnTo>
                <a:lnTo>
                  <a:pt x="50728" y="496"/>
                </a:lnTo>
                <a:lnTo>
                  <a:pt x="50332" y="595"/>
                </a:lnTo>
                <a:lnTo>
                  <a:pt x="50133" y="595"/>
                </a:lnTo>
                <a:lnTo>
                  <a:pt x="50034" y="496"/>
                </a:lnTo>
                <a:lnTo>
                  <a:pt x="49836" y="397"/>
                </a:lnTo>
                <a:lnTo>
                  <a:pt x="48746" y="397"/>
                </a:lnTo>
                <a:lnTo>
                  <a:pt x="48152" y="496"/>
                </a:lnTo>
                <a:lnTo>
                  <a:pt x="47557" y="496"/>
                </a:lnTo>
                <a:lnTo>
                  <a:pt x="47062" y="397"/>
                </a:lnTo>
                <a:lnTo>
                  <a:pt x="46765" y="298"/>
                </a:lnTo>
                <a:lnTo>
                  <a:pt x="46467" y="397"/>
                </a:lnTo>
                <a:lnTo>
                  <a:pt x="46269" y="496"/>
                </a:lnTo>
                <a:lnTo>
                  <a:pt x="45576" y="496"/>
                </a:lnTo>
                <a:lnTo>
                  <a:pt x="45279" y="298"/>
                </a:lnTo>
                <a:lnTo>
                  <a:pt x="45080" y="199"/>
                </a:lnTo>
                <a:lnTo>
                  <a:pt x="44981" y="298"/>
                </a:lnTo>
                <a:lnTo>
                  <a:pt x="44882" y="397"/>
                </a:lnTo>
                <a:lnTo>
                  <a:pt x="45080" y="496"/>
                </a:lnTo>
                <a:lnTo>
                  <a:pt x="45080" y="595"/>
                </a:lnTo>
                <a:lnTo>
                  <a:pt x="44783" y="595"/>
                </a:lnTo>
                <a:lnTo>
                  <a:pt x="44684" y="496"/>
                </a:lnTo>
                <a:lnTo>
                  <a:pt x="44684" y="298"/>
                </a:lnTo>
                <a:lnTo>
                  <a:pt x="44387" y="298"/>
                </a:lnTo>
                <a:lnTo>
                  <a:pt x="44486" y="496"/>
                </a:lnTo>
                <a:lnTo>
                  <a:pt x="44387" y="496"/>
                </a:lnTo>
                <a:lnTo>
                  <a:pt x="44090" y="397"/>
                </a:lnTo>
                <a:lnTo>
                  <a:pt x="43396" y="397"/>
                </a:lnTo>
                <a:lnTo>
                  <a:pt x="42703" y="199"/>
                </a:lnTo>
                <a:lnTo>
                  <a:pt x="40226" y="199"/>
                </a:lnTo>
                <a:lnTo>
                  <a:pt x="39829" y="100"/>
                </a:lnTo>
                <a:lnTo>
                  <a:pt x="39532" y="100"/>
                </a:lnTo>
                <a:lnTo>
                  <a:pt x="39136" y="199"/>
                </a:lnTo>
                <a:lnTo>
                  <a:pt x="38938" y="298"/>
                </a:lnTo>
                <a:lnTo>
                  <a:pt x="38838" y="298"/>
                </a:lnTo>
                <a:lnTo>
                  <a:pt x="38739" y="100"/>
                </a:lnTo>
                <a:lnTo>
                  <a:pt x="38640" y="199"/>
                </a:lnTo>
                <a:lnTo>
                  <a:pt x="38442" y="298"/>
                </a:lnTo>
                <a:lnTo>
                  <a:pt x="38244" y="199"/>
                </a:lnTo>
                <a:lnTo>
                  <a:pt x="38046" y="100"/>
                </a:lnTo>
                <a:lnTo>
                  <a:pt x="37749" y="100"/>
                </a:lnTo>
                <a:lnTo>
                  <a:pt x="37550" y="199"/>
                </a:lnTo>
                <a:lnTo>
                  <a:pt x="37253" y="199"/>
                </a:lnTo>
                <a:lnTo>
                  <a:pt x="36758" y="100"/>
                </a:lnTo>
                <a:lnTo>
                  <a:pt x="35470" y="100"/>
                </a:lnTo>
                <a:lnTo>
                  <a:pt x="35272" y="199"/>
                </a:lnTo>
                <a:lnTo>
                  <a:pt x="35074" y="397"/>
                </a:lnTo>
                <a:lnTo>
                  <a:pt x="34974" y="199"/>
                </a:lnTo>
                <a:lnTo>
                  <a:pt x="34875" y="100"/>
                </a:lnTo>
                <a:lnTo>
                  <a:pt x="34677" y="1"/>
                </a:lnTo>
                <a:lnTo>
                  <a:pt x="34380" y="1"/>
                </a:lnTo>
                <a:lnTo>
                  <a:pt x="34182" y="100"/>
                </a:lnTo>
                <a:lnTo>
                  <a:pt x="33786" y="199"/>
                </a:lnTo>
                <a:lnTo>
                  <a:pt x="33488" y="199"/>
                </a:lnTo>
                <a:lnTo>
                  <a:pt x="33191" y="100"/>
                </a:lnTo>
                <a:lnTo>
                  <a:pt x="32101" y="100"/>
                </a:lnTo>
                <a:lnTo>
                  <a:pt x="31804" y="199"/>
                </a:lnTo>
                <a:lnTo>
                  <a:pt x="31408" y="199"/>
                </a:lnTo>
                <a:lnTo>
                  <a:pt x="30912" y="100"/>
                </a:lnTo>
                <a:lnTo>
                  <a:pt x="29228" y="100"/>
                </a:lnTo>
                <a:lnTo>
                  <a:pt x="27544" y="1"/>
                </a:lnTo>
                <a:lnTo>
                  <a:pt x="25859" y="1"/>
                </a:lnTo>
                <a:lnTo>
                  <a:pt x="25661" y="100"/>
                </a:lnTo>
                <a:lnTo>
                  <a:pt x="25463" y="298"/>
                </a:lnTo>
                <a:lnTo>
                  <a:pt x="25166" y="397"/>
                </a:lnTo>
                <a:lnTo>
                  <a:pt x="24968" y="397"/>
                </a:lnTo>
                <a:lnTo>
                  <a:pt x="24769" y="298"/>
                </a:lnTo>
                <a:lnTo>
                  <a:pt x="24869" y="199"/>
                </a:lnTo>
                <a:lnTo>
                  <a:pt x="24968" y="199"/>
                </a:lnTo>
                <a:lnTo>
                  <a:pt x="25067" y="100"/>
                </a:lnTo>
                <a:lnTo>
                  <a:pt x="25067" y="1"/>
                </a:lnTo>
                <a:lnTo>
                  <a:pt x="24769" y="100"/>
                </a:lnTo>
                <a:lnTo>
                  <a:pt x="24373" y="100"/>
                </a:lnTo>
                <a:lnTo>
                  <a:pt x="23977" y="199"/>
                </a:lnTo>
                <a:lnTo>
                  <a:pt x="23581" y="298"/>
                </a:lnTo>
                <a:lnTo>
                  <a:pt x="23481" y="298"/>
                </a:lnTo>
                <a:lnTo>
                  <a:pt x="23283" y="199"/>
                </a:lnTo>
                <a:lnTo>
                  <a:pt x="23184" y="100"/>
                </a:lnTo>
                <a:lnTo>
                  <a:pt x="22788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786408" y="1229668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 err="1"/>
              <a:t>săm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soi</a:t>
            </a:r>
            <a:endParaRPr lang="en-US" altLang="en-US" sz="3200" b="1" dirty="0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46646" y="1934518"/>
            <a:ext cx="26971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/>
              <a:t>   </a:t>
            </a:r>
            <a:r>
              <a:rPr lang="en-US" altLang="en-US" sz="3200" b="1" dirty="0" err="1"/>
              <a:t>cầu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viện</a:t>
            </a:r>
            <a:endParaRPr lang="en-US" altLang="en-US" sz="3200" b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99108" y="2707630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/>
              <a:t>ban </a:t>
            </a:r>
            <a:r>
              <a:rPr lang="en-US" altLang="en-US" sz="3200" b="1" dirty="0" err="1"/>
              <a:t>công</a:t>
            </a:r>
            <a:endParaRPr lang="en-US" altLang="en-US" sz="3200" b="1" dirty="0"/>
          </a:p>
        </p:txBody>
      </p:sp>
      <p:sp>
        <p:nvSpPr>
          <p:cNvPr id="12" name="Rectangle 49"/>
          <p:cNvSpPr>
            <a:spLocks noChangeArrowheads="1"/>
          </p:cNvSpPr>
          <p:nvPr/>
        </p:nvSpPr>
        <p:spPr bwMode="auto">
          <a:xfrm>
            <a:off x="3148858" y="2186432"/>
            <a:ext cx="3071863" cy="26776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nhô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can,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Picture 8" descr="Kết quả hình ảnh cho ban công có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371" y="-22774"/>
            <a:ext cx="2964813" cy="220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Image associÃ©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237" y="652792"/>
            <a:ext cx="2918806" cy="218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721" y="3129459"/>
            <a:ext cx="2915322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63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9" grpId="0"/>
      <p:bldP spid="10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7" descr="Picture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056" y="3913585"/>
            <a:ext cx="33147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2" descr="Picture2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0958">
            <a:off x="2685455" y="1617465"/>
            <a:ext cx="1297781" cy="352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4" descr="hinh 1 (101)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56884">
            <a:off x="1743075" y="1459707"/>
            <a:ext cx="408385" cy="228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chimxanh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7910">
            <a:off x="2441973" y="1137048"/>
            <a:ext cx="831056" cy="87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3143250" y="4686300"/>
            <a:ext cx="3028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Ban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nhà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Thu</a:t>
            </a:r>
            <a:endParaRPr lang="en-US" altLang="en-US" sz="2400" b="1" dirty="0">
              <a:solidFill>
                <a:srgbClr val="0000FF"/>
              </a:solidFill>
              <a:latin typeface="VNI-Duf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5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rn from Home Infographics by Slidego">
  <a:themeElements>
    <a:clrScheme name="Simple Light">
      <a:dk1>
        <a:srgbClr val="000000"/>
      </a:dk1>
      <a:lt1>
        <a:srgbClr val="B4F0E2"/>
      </a:lt1>
      <a:dk2>
        <a:srgbClr val="FFF786"/>
      </a:dk2>
      <a:lt2>
        <a:srgbClr val="FFCF8C"/>
      </a:lt2>
      <a:accent1>
        <a:srgbClr val="FF8DAC"/>
      </a:accent1>
      <a:accent2>
        <a:srgbClr val="D587CD"/>
      </a:accent2>
      <a:accent3>
        <a:srgbClr val="7CE7B0"/>
      </a:accent3>
      <a:accent4>
        <a:srgbClr val="B4F0E2"/>
      </a:accent4>
      <a:accent5>
        <a:srgbClr val="FFF786"/>
      </a:accent5>
      <a:accent6>
        <a:srgbClr val="FFCF8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878</Words>
  <Application>Microsoft Office PowerPoint</Application>
  <PresentationFormat>On-screen Show (16:9)</PresentationFormat>
  <Paragraphs>109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Microsoft YaHei</vt:lpstr>
      <vt:lpstr>SimSun</vt:lpstr>
      <vt:lpstr>.VnAristote</vt:lpstr>
      <vt:lpstr>.VnTime</vt:lpstr>
      <vt:lpstr>Arial</vt:lpstr>
      <vt:lpstr>Calibri</vt:lpstr>
      <vt:lpstr>Englebert</vt:lpstr>
      <vt:lpstr>Fira Sans Condensed</vt:lpstr>
      <vt:lpstr>Hind Siliguri</vt:lpstr>
      <vt:lpstr>Jua</vt:lpstr>
      <vt:lpstr>Passion One</vt:lpstr>
      <vt:lpstr>Tahoma</vt:lpstr>
      <vt:lpstr>Times New Roman</vt:lpstr>
      <vt:lpstr>VNI-Duff</vt:lpstr>
      <vt:lpstr>Learn from Home Infographics by Slidego</vt:lpstr>
      <vt:lpstr>PowerPoint Presentation</vt:lpstr>
      <vt:lpstr>PowerPoint Presentation</vt:lpstr>
      <vt:lpstr>PowerPoint Presentation</vt:lpstr>
      <vt:lpstr>Chuyện một khu vườn nhỏ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 bài:</vt:lpstr>
      <vt:lpstr>Giọng đọc: Giọng Thu: nhí nhảnh, hồn nhiên Giọng ông: hiền từ, chậm rãi. Nhấn giọng từ ngữ gợi tả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FROM HOME INFOGRAPHICS</dc:title>
  <dc:creator>Do Viet Quoc</dc:creator>
  <cp:lastModifiedBy>Do Viet Quoc</cp:lastModifiedBy>
  <cp:revision>65</cp:revision>
  <dcterms:modified xsi:type="dcterms:W3CDTF">2021-11-13T13:10:30Z</dcterms:modified>
</cp:coreProperties>
</file>